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30"/>
  </p:notesMasterIdLst>
  <p:sldIdLst>
    <p:sldId id="272" r:id="rId5"/>
    <p:sldId id="257" r:id="rId6"/>
    <p:sldId id="262" r:id="rId7"/>
    <p:sldId id="280" r:id="rId8"/>
    <p:sldId id="275" r:id="rId9"/>
    <p:sldId id="279" r:id="rId10"/>
    <p:sldId id="276" r:id="rId11"/>
    <p:sldId id="277" r:id="rId12"/>
    <p:sldId id="260" r:id="rId13"/>
    <p:sldId id="281" r:id="rId14"/>
    <p:sldId id="282" r:id="rId15"/>
    <p:sldId id="291" r:id="rId16"/>
    <p:sldId id="292" r:id="rId17"/>
    <p:sldId id="293" r:id="rId18"/>
    <p:sldId id="283" r:id="rId19"/>
    <p:sldId id="284" r:id="rId20"/>
    <p:sldId id="273" r:id="rId21"/>
    <p:sldId id="285" r:id="rId22"/>
    <p:sldId id="286" r:id="rId23"/>
    <p:sldId id="287" r:id="rId24"/>
    <p:sldId id="288" r:id="rId25"/>
    <p:sldId id="289" r:id="rId26"/>
    <p:sldId id="278" r:id="rId27"/>
    <p:sldId id="290"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45EA66-DD45-40B5-BC65-4FE9E838897F}" v="122" dt="2022-03-06T14:44:26.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0" autoAdjust="0"/>
    <p:restoredTop sz="93202" autoAdjust="0"/>
  </p:normalViewPr>
  <p:slideViewPr>
    <p:cSldViewPr snapToGrid="0">
      <p:cViewPr>
        <p:scale>
          <a:sx n="66" d="100"/>
          <a:sy n="66" d="100"/>
        </p:scale>
        <p:origin x="38" y="4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lswairki" userId="11bc8851-d1c2-4af9-a2de-c43bbf8d2a5c" providerId="ADAL" clId="{5245EA66-DD45-40B5-BC65-4FE9E838897F}"/>
    <pc:docChg chg="undo custSel addSld delSld modSld">
      <pc:chgData name="Mohammed Alswairki" userId="11bc8851-d1c2-4af9-a2de-c43bbf8d2a5c" providerId="ADAL" clId="{5245EA66-DD45-40B5-BC65-4FE9E838897F}" dt="2022-03-06T14:45:01.794" v="2945" actId="1037"/>
      <pc:docMkLst>
        <pc:docMk/>
      </pc:docMkLst>
      <pc:sldChg chg="addSp delSp modSp mod">
        <pc:chgData name="Mohammed Alswairki" userId="11bc8851-d1c2-4af9-a2de-c43bbf8d2a5c" providerId="ADAL" clId="{5245EA66-DD45-40B5-BC65-4FE9E838897F}" dt="2022-03-05T23:34:25.336" v="1520" actId="478"/>
        <pc:sldMkLst>
          <pc:docMk/>
          <pc:sldMk cId="2233391020" sldId="257"/>
        </pc:sldMkLst>
        <pc:spChg chg="mod">
          <ac:chgData name="Mohammed Alswairki" userId="11bc8851-d1c2-4af9-a2de-c43bbf8d2a5c" providerId="ADAL" clId="{5245EA66-DD45-40B5-BC65-4FE9E838897F}" dt="2022-03-05T23:14:25.686" v="1395" actId="2711"/>
          <ac:spMkLst>
            <pc:docMk/>
            <pc:sldMk cId="2233391020" sldId="257"/>
            <ac:spMk id="2" creationId="{BDCE699D-9FC2-483D-9B52-64E766D1C93C}"/>
          </ac:spMkLst>
        </pc:spChg>
        <pc:spChg chg="mod">
          <ac:chgData name="Mohammed Alswairki" userId="11bc8851-d1c2-4af9-a2de-c43bbf8d2a5c" providerId="ADAL" clId="{5245EA66-DD45-40B5-BC65-4FE9E838897F}" dt="2022-03-05T23:14:44.066" v="1399" actId="12"/>
          <ac:spMkLst>
            <pc:docMk/>
            <pc:sldMk cId="2233391020" sldId="257"/>
            <ac:spMk id="3" creationId="{193CA132-7D5D-4211-B55D-004BEBAF221D}"/>
          </ac:spMkLst>
        </pc:spChg>
        <pc:spChg chg="add del mod">
          <ac:chgData name="Mohammed Alswairki" userId="11bc8851-d1c2-4af9-a2de-c43bbf8d2a5c" providerId="ADAL" clId="{5245EA66-DD45-40B5-BC65-4FE9E838897F}" dt="2022-03-05T22:36:09.987" v="1120" actId="931"/>
          <ac:spMkLst>
            <pc:docMk/>
            <pc:sldMk cId="2233391020" sldId="257"/>
            <ac:spMk id="8" creationId="{00293B59-C9D2-4FFC-B24F-7ED3AB7C83BA}"/>
          </ac:spMkLst>
        </pc:spChg>
        <pc:spChg chg="del mod">
          <ac:chgData name="Mohammed Alswairki" userId="11bc8851-d1c2-4af9-a2de-c43bbf8d2a5c" providerId="ADAL" clId="{5245EA66-DD45-40B5-BC65-4FE9E838897F}" dt="2022-03-05T23:34:22.996" v="1519" actId="478"/>
          <ac:spMkLst>
            <pc:docMk/>
            <pc:sldMk cId="2233391020" sldId="257"/>
            <ac:spMk id="16" creationId="{95DF7CD3-0A75-4DF4-8D0D-D9476E843584}"/>
          </ac:spMkLst>
        </pc:spChg>
        <pc:spChg chg="del mod">
          <ac:chgData name="Mohammed Alswairki" userId="11bc8851-d1c2-4af9-a2de-c43bbf8d2a5c" providerId="ADAL" clId="{5245EA66-DD45-40B5-BC65-4FE9E838897F}" dt="2022-03-05T23:34:25.336" v="1520" actId="478"/>
          <ac:spMkLst>
            <pc:docMk/>
            <pc:sldMk cId="2233391020" sldId="257"/>
            <ac:spMk id="17" creationId="{9011F41C-F343-402F-840A-70C98C309B5D}"/>
          </ac:spMkLst>
        </pc:spChg>
        <pc:spChg chg="add del mod">
          <ac:chgData name="Mohammed Alswairki" userId="11bc8851-d1c2-4af9-a2de-c43bbf8d2a5c" providerId="ADAL" clId="{5245EA66-DD45-40B5-BC65-4FE9E838897F}" dt="2022-03-05T22:33:05.729" v="1079" actId="478"/>
          <ac:spMkLst>
            <pc:docMk/>
            <pc:sldMk cId="2233391020" sldId="257"/>
            <ac:spMk id="19" creationId="{48F98F94-1746-4C36-8E60-C919A20ACBC8}"/>
          </ac:spMkLst>
        </pc:spChg>
        <pc:spChg chg="add del mod">
          <ac:chgData name="Mohammed Alswairki" userId="11bc8851-d1c2-4af9-a2de-c43bbf8d2a5c" providerId="ADAL" clId="{5245EA66-DD45-40B5-BC65-4FE9E838897F}" dt="2022-03-05T22:36:43.358" v="1124" actId="931"/>
          <ac:spMkLst>
            <pc:docMk/>
            <pc:sldMk cId="2233391020" sldId="257"/>
            <ac:spMk id="22" creationId="{E155BB39-53F2-403E-8285-4825FF089494}"/>
          </ac:spMkLst>
        </pc:spChg>
        <pc:spChg chg="add del mod">
          <ac:chgData name="Mohammed Alswairki" userId="11bc8851-d1c2-4af9-a2de-c43bbf8d2a5c" providerId="ADAL" clId="{5245EA66-DD45-40B5-BC65-4FE9E838897F}" dt="2022-03-05T22:37:53.599" v="1128" actId="931"/>
          <ac:spMkLst>
            <pc:docMk/>
            <pc:sldMk cId="2233391020" sldId="257"/>
            <ac:spMk id="26" creationId="{960CB3D9-01A8-472D-A9CB-08553C33A106}"/>
          </ac:spMkLst>
        </pc:spChg>
        <pc:spChg chg="add del mod">
          <ac:chgData name="Mohammed Alswairki" userId="11bc8851-d1c2-4af9-a2de-c43bbf8d2a5c" providerId="ADAL" clId="{5245EA66-DD45-40B5-BC65-4FE9E838897F}" dt="2022-03-05T22:38:00.317" v="1132" actId="931"/>
          <ac:spMkLst>
            <pc:docMk/>
            <pc:sldMk cId="2233391020" sldId="257"/>
            <ac:spMk id="30" creationId="{39CC4037-25F2-4D19-A770-33B17DB0A0FE}"/>
          </ac:spMkLst>
        </pc:spChg>
        <pc:picChg chg="del">
          <ac:chgData name="Mohammed Alswairki" userId="11bc8851-d1c2-4af9-a2de-c43bbf8d2a5c" providerId="ADAL" clId="{5245EA66-DD45-40B5-BC65-4FE9E838897F}" dt="2022-03-05T22:36:40.669" v="1123" actId="478"/>
          <ac:picMkLst>
            <pc:docMk/>
            <pc:sldMk cId="2233391020" sldId="257"/>
            <ac:picMk id="9" creationId="{E1E7078F-FB9C-41E6-961A-AA789AD0D6FE}"/>
          </ac:picMkLst>
        </pc:picChg>
        <pc:picChg chg="del">
          <ac:chgData name="Mohammed Alswairki" userId="11bc8851-d1c2-4af9-a2de-c43bbf8d2a5c" providerId="ADAL" clId="{5245EA66-DD45-40B5-BC65-4FE9E838897F}" dt="2022-03-05T22:35:52.199" v="1119" actId="478"/>
          <ac:picMkLst>
            <pc:docMk/>
            <pc:sldMk cId="2233391020" sldId="257"/>
            <ac:picMk id="11" creationId="{85CCA26B-B0A3-42E8-B737-81A01EB80949}"/>
          </ac:picMkLst>
        </pc:picChg>
        <pc:picChg chg="del">
          <ac:chgData name="Mohammed Alswairki" userId="11bc8851-d1c2-4af9-a2de-c43bbf8d2a5c" providerId="ADAL" clId="{5245EA66-DD45-40B5-BC65-4FE9E838897F}" dt="2022-03-05T22:37:49.492" v="1127" actId="478"/>
          <ac:picMkLst>
            <pc:docMk/>
            <pc:sldMk cId="2233391020" sldId="257"/>
            <ac:picMk id="13" creationId="{F8945C07-4A93-4269-9888-725F3819E3EC}"/>
          </ac:picMkLst>
        </pc:picChg>
        <pc:picChg chg="add mod">
          <ac:chgData name="Mohammed Alswairki" userId="11bc8851-d1c2-4af9-a2de-c43bbf8d2a5c" providerId="ADAL" clId="{5245EA66-DD45-40B5-BC65-4FE9E838897F}" dt="2022-03-05T22:36:11.772" v="1122" actId="962"/>
          <ac:picMkLst>
            <pc:docMk/>
            <pc:sldMk cId="2233391020" sldId="257"/>
            <ac:picMk id="14" creationId="{981A5695-2A00-46E7-961D-5E474F7EDAEE}"/>
          </ac:picMkLst>
        </pc:picChg>
        <pc:picChg chg="del mod">
          <ac:chgData name="Mohammed Alswairki" userId="11bc8851-d1c2-4af9-a2de-c43bbf8d2a5c" providerId="ADAL" clId="{5245EA66-DD45-40B5-BC65-4FE9E838897F}" dt="2022-03-05T22:37:56.158" v="1131" actId="478"/>
          <ac:picMkLst>
            <pc:docMk/>
            <pc:sldMk cId="2233391020" sldId="257"/>
            <ac:picMk id="15" creationId="{825DBACB-DCFD-479A-AD19-03C804BC179B}"/>
          </ac:picMkLst>
        </pc:picChg>
        <pc:picChg chg="add mod">
          <ac:chgData name="Mohammed Alswairki" userId="11bc8851-d1c2-4af9-a2de-c43bbf8d2a5c" providerId="ADAL" clId="{5245EA66-DD45-40B5-BC65-4FE9E838897F}" dt="2022-03-05T22:36:44.401" v="1126" actId="962"/>
          <ac:picMkLst>
            <pc:docMk/>
            <pc:sldMk cId="2233391020" sldId="257"/>
            <ac:picMk id="24" creationId="{9454E3DF-2F3D-4543-93AE-9E5A8F1E1DB1}"/>
          </ac:picMkLst>
        </pc:picChg>
        <pc:picChg chg="add mod">
          <ac:chgData name="Mohammed Alswairki" userId="11bc8851-d1c2-4af9-a2de-c43bbf8d2a5c" providerId="ADAL" clId="{5245EA66-DD45-40B5-BC65-4FE9E838897F}" dt="2022-03-05T22:37:55.371" v="1129" actId="27614"/>
          <ac:picMkLst>
            <pc:docMk/>
            <pc:sldMk cId="2233391020" sldId="257"/>
            <ac:picMk id="28" creationId="{8EE38159-512D-4EED-A843-16E02B064F2F}"/>
          </ac:picMkLst>
        </pc:picChg>
        <pc:picChg chg="add mod">
          <ac:chgData name="Mohammed Alswairki" userId="11bc8851-d1c2-4af9-a2de-c43bbf8d2a5c" providerId="ADAL" clId="{5245EA66-DD45-40B5-BC65-4FE9E838897F}" dt="2022-03-05T22:38:01.608" v="1134" actId="962"/>
          <ac:picMkLst>
            <pc:docMk/>
            <pc:sldMk cId="2233391020" sldId="257"/>
            <ac:picMk id="32" creationId="{0A1FA469-0FB8-4549-BAD5-AF552B142287}"/>
          </ac:picMkLst>
        </pc:picChg>
        <pc:cxnChg chg="add mod">
          <ac:chgData name="Mohammed Alswairki" userId="11bc8851-d1c2-4af9-a2de-c43bbf8d2a5c" providerId="ADAL" clId="{5245EA66-DD45-40B5-BC65-4FE9E838897F}" dt="2022-03-05T22:29:38.282" v="980" actId="1035"/>
          <ac:cxnSpMkLst>
            <pc:docMk/>
            <pc:sldMk cId="2233391020" sldId="257"/>
            <ac:cxnSpMk id="5" creationId="{706D9821-BB1B-4505-8504-5057C553233F}"/>
          </ac:cxnSpMkLst>
        </pc:cxnChg>
        <pc:cxnChg chg="add mod">
          <ac:chgData name="Mohammed Alswairki" userId="11bc8851-d1c2-4af9-a2de-c43bbf8d2a5c" providerId="ADAL" clId="{5245EA66-DD45-40B5-BC65-4FE9E838897F}" dt="2022-03-05T22:30:05.326" v="1003" actId="1037"/>
          <ac:cxnSpMkLst>
            <pc:docMk/>
            <pc:sldMk cId="2233391020" sldId="257"/>
            <ac:cxnSpMk id="20" creationId="{DF5C827B-DE3A-45DF-A9D6-C72EAE5CBF14}"/>
          </ac:cxnSpMkLst>
        </pc:cxnChg>
      </pc:sldChg>
      <pc:sldChg chg="del">
        <pc:chgData name="Mohammed Alswairki" userId="11bc8851-d1c2-4af9-a2de-c43bbf8d2a5c" providerId="ADAL" clId="{5245EA66-DD45-40B5-BC65-4FE9E838897F}" dt="2022-03-05T21:02:06.267" v="257" actId="47"/>
        <pc:sldMkLst>
          <pc:docMk/>
          <pc:sldMk cId="4258045973" sldId="258"/>
        </pc:sldMkLst>
      </pc:sldChg>
      <pc:sldChg chg="add del">
        <pc:chgData name="Mohammed Alswairki" userId="11bc8851-d1c2-4af9-a2de-c43bbf8d2a5c" providerId="ADAL" clId="{5245EA66-DD45-40B5-BC65-4FE9E838897F}" dt="2022-03-05T20:38:13.312" v="62" actId="47"/>
        <pc:sldMkLst>
          <pc:docMk/>
          <pc:sldMk cId="1806520590" sldId="259"/>
        </pc:sldMkLst>
      </pc:sldChg>
      <pc:sldChg chg="addSp delSp modSp mod">
        <pc:chgData name="Mohammed Alswairki" userId="11bc8851-d1c2-4af9-a2de-c43bbf8d2a5c" providerId="ADAL" clId="{5245EA66-DD45-40B5-BC65-4FE9E838897F}" dt="2022-03-06T04:15:47.357" v="1655" actId="255"/>
        <pc:sldMkLst>
          <pc:docMk/>
          <pc:sldMk cId="2193031901" sldId="260"/>
        </pc:sldMkLst>
        <pc:spChg chg="mod">
          <ac:chgData name="Mohammed Alswairki" userId="11bc8851-d1c2-4af9-a2de-c43bbf8d2a5c" providerId="ADAL" clId="{5245EA66-DD45-40B5-BC65-4FE9E838897F}" dt="2022-03-05T23:25:34.883" v="1496" actId="2711"/>
          <ac:spMkLst>
            <pc:docMk/>
            <pc:sldMk cId="2193031901" sldId="260"/>
            <ac:spMk id="2" creationId="{5C526D7E-EC6D-4B21-BCCC-32A29B9B2B33}"/>
          </ac:spMkLst>
        </pc:spChg>
        <pc:spChg chg="add mod">
          <ac:chgData name="Mohammed Alswairki" userId="11bc8851-d1c2-4af9-a2de-c43bbf8d2a5c" providerId="ADAL" clId="{5245EA66-DD45-40B5-BC65-4FE9E838897F}" dt="2022-03-06T04:15:47.357" v="1655" actId="255"/>
          <ac:spMkLst>
            <pc:docMk/>
            <pc:sldMk cId="2193031901" sldId="260"/>
            <ac:spMk id="4" creationId="{B1DF04DC-2EF8-4527-A2EA-3593F78D369E}"/>
          </ac:spMkLst>
        </pc:spChg>
        <pc:spChg chg="del">
          <ac:chgData name="Mohammed Alswairki" userId="11bc8851-d1c2-4af9-a2de-c43bbf8d2a5c" providerId="ADAL" clId="{5245EA66-DD45-40B5-BC65-4FE9E838897F}" dt="2022-03-05T23:35:14.976" v="1535" actId="478"/>
          <ac:spMkLst>
            <pc:docMk/>
            <pc:sldMk cId="2193031901" sldId="260"/>
            <ac:spMk id="7" creationId="{A9519990-A996-48EC-8D68-FC0C32AF6178}"/>
          </ac:spMkLst>
        </pc:spChg>
        <pc:spChg chg="del">
          <ac:chgData name="Mohammed Alswairki" userId="11bc8851-d1c2-4af9-a2de-c43bbf8d2a5c" providerId="ADAL" clId="{5245EA66-DD45-40B5-BC65-4FE9E838897F}" dt="2022-03-05T23:35:13.089" v="1534" actId="478"/>
          <ac:spMkLst>
            <pc:docMk/>
            <pc:sldMk cId="2193031901" sldId="260"/>
            <ac:spMk id="8" creationId="{29B69BDD-56F6-401C-BD03-14C6858109E3}"/>
          </ac:spMkLst>
        </pc:spChg>
        <pc:graphicFrameChg chg="del">
          <ac:chgData name="Mohammed Alswairki" userId="11bc8851-d1c2-4af9-a2de-c43bbf8d2a5c" providerId="ADAL" clId="{5245EA66-DD45-40B5-BC65-4FE9E838897F}" dt="2022-03-05T20:37:36.697" v="53" actId="478"/>
          <ac:graphicFrameMkLst>
            <pc:docMk/>
            <pc:sldMk cId="2193031901" sldId="260"/>
            <ac:graphicFrameMk id="6" creationId="{BAC534BD-9611-4249-85C9-8EDD2F3C9229}"/>
          </ac:graphicFrameMkLst>
        </pc:graphicFrameChg>
        <pc:picChg chg="add mod">
          <ac:chgData name="Mohammed Alswairki" userId="11bc8851-d1c2-4af9-a2de-c43bbf8d2a5c" providerId="ADAL" clId="{5245EA66-DD45-40B5-BC65-4FE9E838897F}" dt="2022-03-05T23:02:52.006" v="1313" actId="14100"/>
          <ac:picMkLst>
            <pc:docMk/>
            <pc:sldMk cId="2193031901" sldId="260"/>
            <ac:picMk id="1026" creationId="{01E80663-C096-4041-923C-2C8A52B58C93}"/>
          </ac:picMkLst>
        </pc:picChg>
      </pc:sldChg>
      <pc:sldChg chg="addSp delSp modSp mod">
        <pc:chgData name="Mohammed Alswairki" userId="11bc8851-d1c2-4af9-a2de-c43bbf8d2a5c" providerId="ADAL" clId="{5245EA66-DD45-40B5-BC65-4FE9E838897F}" dt="2022-03-06T04:01:22.443" v="1618" actId="255"/>
        <pc:sldMkLst>
          <pc:docMk/>
          <pc:sldMk cId="4250089896" sldId="262"/>
        </pc:sldMkLst>
        <pc:spChg chg="mod">
          <ac:chgData name="Mohammed Alswairki" userId="11bc8851-d1c2-4af9-a2de-c43bbf8d2a5c" providerId="ADAL" clId="{5245EA66-DD45-40B5-BC65-4FE9E838897F}" dt="2022-03-05T23:14:54.444" v="1400" actId="2711"/>
          <ac:spMkLst>
            <pc:docMk/>
            <pc:sldMk cId="4250089896" sldId="262"/>
            <ac:spMk id="2" creationId="{A20BF798-8948-401D-89CE-1ED6136ED254}"/>
          </ac:spMkLst>
        </pc:spChg>
        <pc:spChg chg="mod">
          <ac:chgData name="Mohammed Alswairki" userId="11bc8851-d1c2-4af9-a2de-c43bbf8d2a5c" providerId="ADAL" clId="{5245EA66-DD45-40B5-BC65-4FE9E838897F}" dt="2022-03-06T04:01:22.443" v="1618" actId="255"/>
          <ac:spMkLst>
            <pc:docMk/>
            <pc:sldMk cId="4250089896" sldId="262"/>
            <ac:spMk id="3" creationId="{F9529D8B-2C12-43D2-BC28-8FA4895C977A}"/>
          </ac:spMkLst>
        </pc:spChg>
        <pc:spChg chg="add del mod">
          <ac:chgData name="Mohammed Alswairki" userId="11bc8851-d1c2-4af9-a2de-c43bbf8d2a5c" providerId="ADAL" clId="{5245EA66-DD45-40B5-BC65-4FE9E838897F}" dt="2022-03-05T22:41:55.233" v="1136" actId="931"/>
          <ac:spMkLst>
            <pc:docMk/>
            <pc:sldMk cId="4250089896" sldId="262"/>
            <ac:spMk id="5" creationId="{1C805A9F-A116-41F7-B01F-0E561F831F39}"/>
          </ac:spMkLst>
        </pc:spChg>
        <pc:spChg chg="add del mod">
          <ac:chgData name="Mohammed Alswairki" userId="11bc8851-d1c2-4af9-a2de-c43bbf8d2a5c" providerId="ADAL" clId="{5245EA66-DD45-40B5-BC65-4FE9E838897F}" dt="2022-03-05T22:42:05.974" v="1140" actId="931"/>
          <ac:spMkLst>
            <pc:docMk/>
            <pc:sldMk cId="4250089896" sldId="262"/>
            <ac:spMk id="11" creationId="{36AF3E49-D25F-4173-A1ED-6FC1EB71B6A4}"/>
          </ac:spMkLst>
        </pc:spChg>
        <pc:spChg chg="del">
          <ac:chgData name="Mohammed Alswairki" userId="11bc8851-d1c2-4af9-a2de-c43bbf8d2a5c" providerId="ADAL" clId="{5245EA66-DD45-40B5-BC65-4FE9E838897F}" dt="2022-03-05T23:34:33.380" v="1522" actId="478"/>
          <ac:spMkLst>
            <pc:docMk/>
            <pc:sldMk cId="4250089896" sldId="262"/>
            <ac:spMk id="13" creationId="{E4173B87-9391-46E5-96E6-9D2A0772426B}"/>
          </ac:spMkLst>
        </pc:spChg>
        <pc:spChg chg="del">
          <ac:chgData name="Mohammed Alswairki" userId="11bc8851-d1c2-4af9-a2de-c43bbf8d2a5c" providerId="ADAL" clId="{5245EA66-DD45-40B5-BC65-4FE9E838897F}" dt="2022-03-05T23:34:30.466" v="1521" actId="478"/>
          <ac:spMkLst>
            <pc:docMk/>
            <pc:sldMk cId="4250089896" sldId="262"/>
            <ac:spMk id="14" creationId="{10BD52C4-306B-4FA3-8235-FAE3F72C064F}"/>
          </ac:spMkLst>
        </pc:spChg>
        <pc:spChg chg="add del mod">
          <ac:chgData name="Mohammed Alswairki" userId="11bc8851-d1c2-4af9-a2de-c43bbf8d2a5c" providerId="ADAL" clId="{5245EA66-DD45-40B5-BC65-4FE9E838897F}" dt="2022-03-05T22:42:12.792" v="1144" actId="931"/>
          <ac:spMkLst>
            <pc:docMk/>
            <pc:sldMk cId="4250089896" sldId="262"/>
            <ac:spMk id="19" creationId="{A85B7E1D-1542-4B4B-84EF-18A094D83900}"/>
          </ac:spMkLst>
        </pc:spChg>
        <pc:spChg chg="add del mod">
          <ac:chgData name="Mohammed Alswairki" userId="11bc8851-d1c2-4af9-a2de-c43bbf8d2a5c" providerId="ADAL" clId="{5245EA66-DD45-40B5-BC65-4FE9E838897F}" dt="2022-03-05T22:42:22.748" v="1148" actId="931"/>
          <ac:spMkLst>
            <pc:docMk/>
            <pc:sldMk cId="4250089896" sldId="262"/>
            <ac:spMk id="23" creationId="{CC51EABC-96C2-469F-B718-2D828243AF38}"/>
          </ac:spMkLst>
        </pc:spChg>
        <pc:picChg chg="add del mod">
          <ac:chgData name="Mohammed Alswairki" userId="11bc8851-d1c2-4af9-a2de-c43bbf8d2a5c" providerId="ADAL" clId="{5245EA66-DD45-40B5-BC65-4FE9E838897F}" dt="2022-03-05T22:42:16.827" v="1147" actId="478"/>
          <ac:picMkLst>
            <pc:docMk/>
            <pc:sldMk cId="4250089896" sldId="262"/>
            <ac:picMk id="7" creationId="{E75A4CE7-4E4F-4B5B-881E-E7260786C145}"/>
          </ac:picMkLst>
        </pc:picChg>
        <pc:picChg chg="del">
          <ac:chgData name="Mohammed Alswairki" userId="11bc8851-d1c2-4af9-a2de-c43bbf8d2a5c" providerId="ADAL" clId="{5245EA66-DD45-40B5-BC65-4FE9E838897F}" dt="2022-03-05T22:41:57.907" v="1139" actId="478"/>
          <ac:picMkLst>
            <pc:docMk/>
            <pc:sldMk cId="4250089896" sldId="262"/>
            <ac:picMk id="8" creationId="{F9CB6B5C-CC4C-49BD-96A3-CBE188D3D1D1}"/>
          </ac:picMkLst>
        </pc:picChg>
        <pc:picChg chg="del">
          <ac:chgData name="Mohammed Alswairki" userId="11bc8851-d1c2-4af9-a2de-c43bbf8d2a5c" providerId="ADAL" clId="{5245EA66-DD45-40B5-BC65-4FE9E838897F}" dt="2022-03-05T22:41:45.836" v="1135" actId="478"/>
          <ac:picMkLst>
            <pc:docMk/>
            <pc:sldMk cId="4250089896" sldId="262"/>
            <ac:picMk id="10" creationId="{517F2C9B-7C2D-45DA-928A-D0AC3E7694F6}"/>
          </ac:picMkLst>
        </pc:picChg>
        <pc:picChg chg="add del mod">
          <ac:chgData name="Mohammed Alswairki" userId="11bc8851-d1c2-4af9-a2de-c43bbf8d2a5c" providerId="ADAL" clId="{5245EA66-DD45-40B5-BC65-4FE9E838897F}" dt="2022-03-05T22:42:09.181" v="1143" actId="478"/>
          <ac:picMkLst>
            <pc:docMk/>
            <pc:sldMk cId="4250089896" sldId="262"/>
            <ac:picMk id="17" creationId="{2BB45D2E-5F34-4775-93F4-EFE961DC343C}"/>
          </ac:picMkLst>
        </pc:picChg>
        <pc:picChg chg="add mod">
          <ac:chgData name="Mohammed Alswairki" userId="11bc8851-d1c2-4af9-a2de-c43bbf8d2a5c" providerId="ADAL" clId="{5245EA66-DD45-40B5-BC65-4FE9E838897F}" dt="2022-03-05T22:42:13.786" v="1146" actId="962"/>
          <ac:picMkLst>
            <pc:docMk/>
            <pc:sldMk cId="4250089896" sldId="262"/>
            <ac:picMk id="21" creationId="{00FE0D01-1BEC-46FB-A802-96C685E45BA2}"/>
          </ac:picMkLst>
        </pc:picChg>
        <pc:picChg chg="add mod">
          <ac:chgData name="Mohammed Alswairki" userId="11bc8851-d1c2-4af9-a2de-c43bbf8d2a5c" providerId="ADAL" clId="{5245EA66-DD45-40B5-BC65-4FE9E838897F}" dt="2022-03-05T22:42:24.518" v="1150" actId="962"/>
          <ac:picMkLst>
            <pc:docMk/>
            <pc:sldMk cId="4250089896" sldId="262"/>
            <ac:picMk id="25" creationId="{A5E1921D-47B4-4A14-9A06-CD038A6898D0}"/>
          </ac:picMkLst>
        </pc:picChg>
      </pc:sldChg>
      <pc:sldChg chg="del">
        <pc:chgData name="Mohammed Alswairki" userId="11bc8851-d1c2-4af9-a2de-c43bbf8d2a5c" providerId="ADAL" clId="{5245EA66-DD45-40B5-BC65-4FE9E838897F}" dt="2022-03-05T21:02:19.868" v="262" actId="47"/>
        <pc:sldMkLst>
          <pc:docMk/>
          <pc:sldMk cId="1211995302" sldId="263"/>
        </pc:sldMkLst>
      </pc:sldChg>
      <pc:sldChg chg="delSp modSp mod">
        <pc:chgData name="Mohammed Alswairki" userId="11bc8851-d1c2-4af9-a2de-c43bbf8d2a5c" providerId="ADAL" clId="{5245EA66-DD45-40B5-BC65-4FE9E838897F}" dt="2022-03-05T23:36:40.072" v="1561" actId="478"/>
        <pc:sldMkLst>
          <pc:docMk/>
          <pc:sldMk cId="850743011" sldId="264"/>
        </pc:sldMkLst>
        <pc:spChg chg="del mod">
          <ac:chgData name="Mohammed Alswairki" userId="11bc8851-d1c2-4af9-a2de-c43bbf8d2a5c" providerId="ADAL" clId="{5245EA66-DD45-40B5-BC65-4FE9E838897F}" dt="2022-03-05T23:36:40.072" v="1561" actId="478"/>
          <ac:spMkLst>
            <pc:docMk/>
            <pc:sldMk cId="850743011" sldId="264"/>
            <ac:spMk id="3" creationId="{6E155294-59B0-43EB-94D1-0BF9E1754452}"/>
          </ac:spMkLst>
        </pc:spChg>
        <pc:spChg chg="del mod">
          <ac:chgData name="Mohammed Alswairki" userId="11bc8851-d1c2-4af9-a2de-c43bbf8d2a5c" providerId="ADAL" clId="{5245EA66-DD45-40B5-BC65-4FE9E838897F}" dt="2022-03-05T23:36:30.425" v="1559" actId="478"/>
          <ac:spMkLst>
            <pc:docMk/>
            <pc:sldMk cId="850743011" sldId="264"/>
            <ac:spMk id="7" creationId="{C3BFE555-2533-4F0C-BB39-9B41C67425E0}"/>
          </ac:spMkLst>
        </pc:spChg>
        <pc:spChg chg="del">
          <ac:chgData name="Mohammed Alswairki" userId="11bc8851-d1c2-4af9-a2de-c43bbf8d2a5c" providerId="ADAL" clId="{5245EA66-DD45-40B5-BC65-4FE9E838897F}" dt="2022-03-05T23:36:26.659" v="1557" actId="478"/>
          <ac:spMkLst>
            <pc:docMk/>
            <pc:sldMk cId="850743011" sldId="264"/>
            <ac:spMk id="8" creationId="{E245DF86-2313-401C-B445-F7FC489983B7}"/>
          </ac:spMkLst>
        </pc:spChg>
      </pc:sldChg>
      <pc:sldChg chg="del">
        <pc:chgData name="Mohammed Alswairki" userId="11bc8851-d1c2-4af9-a2de-c43bbf8d2a5c" providerId="ADAL" clId="{5245EA66-DD45-40B5-BC65-4FE9E838897F}" dt="2022-03-05T21:02:10.821" v="258" actId="47"/>
        <pc:sldMkLst>
          <pc:docMk/>
          <pc:sldMk cId="3643072968" sldId="265"/>
        </pc:sldMkLst>
      </pc:sldChg>
      <pc:sldChg chg="del">
        <pc:chgData name="Mohammed Alswairki" userId="11bc8851-d1c2-4af9-a2de-c43bbf8d2a5c" providerId="ADAL" clId="{5245EA66-DD45-40B5-BC65-4FE9E838897F}" dt="2022-03-05T21:02:13.541" v="260" actId="47"/>
        <pc:sldMkLst>
          <pc:docMk/>
          <pc:sldMk cId="1451757259" sldId="266"/>
        </pc:sldMkLst>
      </pc:sldChg>
      <pc:sldChg chg="del">
        <pc:chgData name="Mohammed Alswairki" userId="11bc8851-d1c2-4af9-a2de-c43bbf8d2a5c" providerId="ADAL" clId="{5245EA66-DD45-40B5-BC65-4FE9E838897F}" dt="2022-03-05T21:02:15.061" v="261" actId="47"/>
        <pc:sldMkLst>
          <pc:docMk/>
          <pc:sldMk cId="2956612343" sldId="267"/>
        </pc:sldMkLst>
      </pc:sldChg>
      <pc:sldChg chg="modSp mod">
        <pc:chgData name="Mohammed Alswairki" userId="11bc8851-d1c2-4af9-a2de-c43bbf8d2a5c" providerId="ADAL" clId="{5245EA66-DD45-40B5-BC65-4FE9E838897F}" dt="2022-03-05T23:14:10.505" v="1394" actId="14826"/>
        <pc:sldMkLst>
          <pc:docMk/>
          <pc:sldMk cId="331669714" sldId="272"/>
        </pc:sldMkLst>
        <pc:spChg chg="mod">
          <ac:chgData name="Mohammed Alswairki" userId="11bc8851-d1c2-4af9-a2de-c43bbf8d2a5c" providerId="ADAL" clId="{5245EA66-DD45-40B5-BC65-4FE9E838897F}" dt="2022-03-05T23:14:10.064" v="1393" actId="26606"/>
          <ac:spMkLst>
            <pc:docMk/>
            <pc:sldMk cId="331669714" sldId="272"/>
            <ac:spMk id="4" creationId="{D7559F58-E7E3-4312-BFB5-D3B5719E827E}"/>
          </ac:spMkLst>
        </pc:spChg>
        <pc:spChg chg="mod">
          <ac:chgData name="Mohammed Alswairki" userId="11bc8851-d1c2-4af9-a2de-c43bbf8d2a5c" providerId="ADAL" clId="{5245EA66-DD45-40B5-BC65-4FE9E838897F}" dt="2022-03-05T23:14:10.064" v="1393" actId="26606"/>
          <ac:spMkLst>
            <pc:docMk/>
            <pc:sldMk cId="331669714" sldId="272"/>
            <ac:spMk id="5" creationId="{EF502785-6557-4038-9743-2ABFF39CB24A}"/>
          </ac:spMkLst>
        </pc:spChg>
        <pc:picChg chg="mod">
          <ac:chgData name="Mohammed Alswairki" userId="11bc8851-d1c2-4af9-a2de-c43bbf8d2a5c" providerId="ADAL" clId="{5245EA66-DD45-40B5-BC65-4FE9E838897F}" dt="2022-03-05T23:14:10.505" v="1394" actId="14826"/>
          <ac:picMkLst>
            <pc:docMk/>
            <pc:sldMk cId="331669714" sldId="272"/>
            <ac:picMk id="8" creationId="{15FF348E-C446-4450-8262-D18488C886AA}"/>
          </ac:picMkLst>
        </pc:picChg>
      </pc:sldChg>
      <pc:sldChg chg="addSp delSp modSp mod modClrScheme chgLayout">
        <pc:chgData name="Mohammed Alswairki" userId="11bc8851-d1c2-4af9-a2de-c43bbf8d2a5c" providerId="ADAL" clId="{5245EA66-DD45-40B5-BC65-4FE9E838897F}" dt="2022-03-06T04:19:06.117" v="1673" actId="255"/>
        <pc:sldMkLst>
          <pc:docMk/>
          <pc:sldMk cId="249196671" sldId="273"/>
        </pc:sldMkLst>
        <pc:spChg chg="mod">
          <ac:chgData name="Mohammed Alswairki" userId="11bc8851-d1c2-4af9-a2de-c43bbf8d2a5c" providerId="ADAL" clId="{5245EA66-DD45-40B5-BC65-4FE9E838897F}" dt="2022-03-05T23:32:41.506" v="1506" actId="2711"/>
          <ac:spMkLst>
            <pc:docMk/>
            <pc:sldMk cId="249196671" sldId="273"/>
            <ac:spMk id="2" creationId="{33EA32F0-1738-4EDC-912D-4960AC57BFFE}"/>
          </ac:spMkLst>
        </pc:spChg>
        <pc:spChg chg="del mod">
          <ac:chgData name="Mohammed Alswairki" userId="11bc8851-d1c2-4af9-a2de-c43bbf8d2a5c" providerId="ADAL" clId="{5245EA66-DD45-40B5-BC65-4FE9E838897F}" dt="2022-03-05T23:35:50.015" v="1545" actId="478"/>
          <ac:spMkLst>
            <pc:docMk/>
            <pc:sldMk cId="249196671" sldId="273"/>
            <ac:spMk id="4" creationId="{FC0E138E-D6FE-4599-BAE1-8B7B66671FD2}"/>
          </ac:spMkLst>
        </pc:spChg>
        <pc:spChg chg="del">
          <ac:chgData name="Mohammed Alswairki" userId="11bc8851-d1c2-4af9-a2de-c43bbf8d2a5c" providerId="ADAL" clId="{5245EA66-DD45-40B5-BC65-4FE9E838897F}" dt="2022-03-05T23:07:21.743" v="1337" actId="478"/>
          <ac:spMkLst>
            <pc:docMk/>
            <pc:sldMk cId="249196671" sldId="273"/>
            <ac:spMk id="5" creationId="{202E079E-4276-4B57-A7D9-BB2739332A1D}"/>
          </ac:spMkLst>
        </pc:spChg>
        <pc:spChg chg="mod">
          <ac:chgData name="Mohammed Alswairki" userId="11bc8851-d1c2-4af9-a2de-c43bbf8d2a5c" providerId="ADAL" clId="{5245EA66-DD45-40B5-BC65-4FE9E838897F}" dt="2022-03-05T23:08:31.063" v="1338" actId="26606"/>
          <ac:spMkLst>
            <pc:docMk/>
            <pc:sldMk cId="249196671" sldId="273"/>
            <ac:spMk id="6" creationId="{5C0A7D0C-4965-4C81-9F41-C8790BCC75DA}"/>
          </ac:spMkLst>
        </pc:spChg>
        <pc:spChg chg="mod ord">
          <ac:chgData name="Mohammed Alswairki" userId="11bc8851-d1c2-4af9-a2de-c43bbf8d2a5c" providerId="ADAL" clId="{5245EA66-DD45-40B5-BC65-4FE9E838897F}" dt="2022-03-06T04:19:06.117" v="1673" actId="255"/>
          <ac:spMkLst>
            <pc:docMk/>
            <pc:sldMk cId="249196671" sldId="273"/>
            <ac:spMk id="8" creationId="{B2CB822A-0BE5-453A-AF93-17D486FF08C6}"/>
          </ac:spMkLst>
        </pc:spChg>
        <pc:spChg chg="add del mod">
          <ac:chgData name="Mohammed Alswairki" userId="11bc8851-d1c2-4af9-a2de-c43bbf8d2a5c" providerId="ADAL" clId="{5245EA66-DD45-40B5-BC65-4FE9E838897F}" dt="2022-03-05T23:09:23.856" v="1341" actId="931"/>
          <ac:spMkLst>
            <pc:docMk/>
            <pc:sldMk cId="249196671" sldId="273"/>
            <ac:spMk id="13" creationId="{31528F25-9F32-49AE-8FB9-06DB439CA5D4}"/>
          </ac:spMkLst>
        </pc:spChg>
        <pc:spChg chg="add del mod">
          <ac:chgData name="Mohammed Alswairki" userId="11bc8851-d1c2-4af9-a2de-c43bbf8d2a5c" providerId="ADAL" clId="{5245EA66-DD45-40B5-BC65-4FE9E838897F}" dt="2022-03-05T23:35:47.563" v="1544" actId="478"/>
          <ac:spMkLst>
            <pc:docMk/>
            <pc:sldMk cId="249196671" sldId="273"/>
            <ac:spMk id="15" creationId="{6363DEEB-85D0-4D8A-8624-4891CB22FB12}"/>
          </ac:spMkLst>
        </pc:spChg>
        <pc:picChg chg="add mod">
          <ac:chgData name="Mohammed Alswairki" userId="11bc8851-d1c2-4af9-a2de-c43bbf8d2a5c" providerId="ADAL" clId="{5245EA66-DD45-40B5-BC65-4FE9E838897F}" dt="2022-03-05T23:09:31.520" v="1345" actId="14100"/>
          <ac:picMkLst>
            <pc:docMk/>
            <pc:sldMk cId="249196671" sldId="273"/>
            <ac:picMk id="7" creationId="{7925271C-E1AF-4E31-B16A-FEF4F8A2E875}"/>
          </ac:picMkLst>
        </pc:picChg>
      </pc:sldChg>
      <pc:sldChg chg="addSp delSp modSp del mod">
        <pc:chgData name="Mohammed Alswairki" userId="11bc8851-d1c2-4af9-a2de-c43bbf8d2a5c" providerId="ADAL" clId="{5245EA66-DD45-40B5-BC65-4FE9E838897F}" dt="2022-03-05T21:18:03.085" v="410" actId="2696"/>
        <pc:sldMkLst>
          <pc:docMk/>
          <pc:sldMk cId="2072775290" sldId="273"/>
        </pc:sldMkLst>
        <pc:spChg chg="mod">
          <ac:chgData name="Mohammed Alswairki" userId="11bc8851-d1c2-4af9-a2de-c43bbf8d2a5c" providerId="ADAL" clId="{5245EA66-DD45-40B5-BC65-4FE9E838897F}" dt="2022-03-05T20:39:45.887" v="76" actId="108"/>
          <ac:spMkLst>
            <pc:docMk/>
            <pc:sldMk cId="2072775290" sldId="273"/>
            <ac:spMk id="2" creationId="{33EA32F0-1738-4EDC-912D-4960AC57BFFE}"/>
          </ac:spMkLst>
        </pc:spChg>
        <pc:spChg chg="add mod">
          <ac:chgData name="Mohammed Alswairki" userId="11bc8851-d1c2-4af9-a2de-c43bbf8d2a5c" providerId="ADAL" clId="{5245EA66-DD45-40B5-BC65-4FE9E838897F}" dt="2022-03-05T20:39:28.566" v="73" actId="5793"/>
          <ac:spMkLst>
            <pc:docMk/>
            <pc:sldMk cId="2072775290" sldId="273"/>
            <ac:spMk id="8" creationId="{B2CB822A-0BE5-453A-AF93-17D486FF08C6}"/>
          </ac:spMkLst>
        </pc:spChg>
        <pc:spChg chg="add del">
          <ac:chgData name="Mohammed Alswairki" userId="11bc8851-d1c2-4af9-a2de-c43bbf8d2a5c" providerId="ADAL" clId="{5245EA66-DD45-40B5-BC65-4FE9E838897F}" dt="2022-03-05T20:39:20.457" v="70" actId="478"/>
          <ac:spMkLst>
            <pc:docMk/>
            <pc:sldMk cId="2072775290" sldId="273"/>
            <ac:spMk id="10" creationId="{92059906-F8FC-4451-94BC-5380B0A17CCE}"/>
          </ac:spMkLst>
        </pc:spChg>
        <pc:graphicFrameChg chg="del">
          <ac:chgData name="Mohammed Alswairki" userId="11bc8851-d1c2-4af9-a2de-c43bbf8d2a5c" providerId="ADAL" clId="{5245EA66-DD45-40B5-BC65-4FE9E838897F}" dt="2022-03-05T20:39:06.938" v="68" actId="478"/>
          <ac:graphicFrameMkLst>
            <pc:docMk/>
            <pc:sldMk cId="2072775290" sldId="273"/>
            <ac:graphicFrameMk id="7" creationId="{B7394432-BA72-4559-82ED-85E55064B531}"/>
          </ac:graphicFrameMkLst>
        </pc:graphicFrameChg>
      </pc:sldChg>
      <pc:sldChg chg="del">
        <pc:chgData name="Mohammed Alswairki" userId="11bc8851-d1c2-4af9-a2de-c43bbf8d2a5c" providerId="ADAL" clId="{5245EA66-DD45-40B5-BC65-4FE9E838897F}" dt="2022-03-05T21:02:12.280" v="259" actId="47"/>
        <pc:sldMkLst>
          <pc:docMk/>
          <pc:sldMk cId="2012213559" sldId="274"/>
        </pc:sldMkLst>
      </pc:sldChg>
      <pc:sldChg chg="addSp delSp modSp mod">
        <pc:chgData name="Mohammed Alswairki" userId="11bc8851-d1c2-4af9-a2de-c43bbf8d2a5c" providerId="ADAL" clId="{5245EA66-DD45-40B5-BC65-4FE9E838897F}" dt="2022-03-06T04:06:04.447" v="1645" actId="255"/>
        <pc:sldMkLst>
          <pc:docMk/>
          <pc:sldMk cId="4024534501" sldId="275"/>
        </pc:sldMkLst>
        <pc:spChg chg="mod">
          <ac:chgData name="Mohammed Alswairki" userId="11bc8851-d1c2-4af9-a2de-c43bbf8d2a5c" providerId="ADAL" clId="{5245EA66-DD45-40B5-BC65-4FE9E838897F}" dt="2022-03-05T23:17:29.386" v="1434" actId="2711"/>
          <ac:spMkLst>
            <pc:docMk/>
            <pc:sldMk cId="4024534501" sldId="275"/>
            <ac:spMk id="2" creationId="{A20BF798-8948-401D-89CE-1ED6136ED254}"/>
          </ac:spMkLst>
        </pc:spChg>
        <pc:spChg chg="mod">
          <ac:chgData name="Mohammed Alswairki" userId="11bc8851-d1c2-4af9-a2de-c43bbf8d2a5c" providerId="ADAL" clId="{5245EA66-DD45-40B5-BC65-4FE9E838897F}" dt="2022-03-06T04:06:04.447" v="1645" actId="255"/>
          <ac:spMkLst>
            <pc:docMk/>
            <pc:sldMk cId="4024534501" sldId="275"/>
            <ac:spMk id="3" creationId="{F9529D8B-2C12-43D2-BC28-8FA4895C977A}"/>
          </ac:spMkLst>
        </pc:spChg>
        <pc:spChg chg="add del mod">
          <ac:chgData name="Mohammed Alswairki" userId="11bc8851-d1c2-4af9-a2de-c43bbf8d2a5c" providerId="ADAL" clId="{5245EA66-DD45-40B5-BC65-4FE9E838897F}" dt="2022-03-05T22:46:54.288" v="1192" actId="478"/>
          <ac:spMkLst>
            <pc:docMk/>
            <pc:sldMk cId="4024534501" sldId="275"/>
            <ac:spMk id="5" creationId="{1F72D0DB-ABCB-41C9-AC55-C5358E58A1D8}"/>
          </ac:spMkLst>
        </pc:spChg>
        <pc:spChg chg="add del mod">
          <ac:chgData name="Mohammed Alswairki" userId="11bc8851-d1c2-4af9-a2de-c43bbf8d2a5c" providerId="ADAL" clId="{5245EA66-DD45-40B5-BC65-4FE9E838897F}" dt="2022-03-05T22:46:59.891" v="1194" actId="931"/>
          <ac:spMkLst>
            <pc:docMk/>
            <pc:sldMk cId="4024534501" sldId="275"/>
            <ac:spMk id="11" creationId="{137F8231-7A16-4088-B173-5AC77F9D6759}"/>
          </ac:spMkLst>
        </pc:spChg>
        <pc:spChg chg="del mod">
          <ac:chgData name="Mohammed Alswairki" userId="11bc8851-d1c2-4af9-a2de-c43bbf8d2a5c" providerId="ADAL" clId="{5245EA66-DD45-40B5-BC65-4FE9E838897F}" dt="2022-03-05T23:34:44.570" v="1526" actId="478"/>
          <ac:spMkLst>
            <pc:docMk/>
            <pc:sldMk cId="4024534501" sldId="275"/>
            <ac:spMk id="13" creationId="{E4173B87-9391-46E5-96E6-9D2A0772426B}"/>
          </ac:spMkLst>
        </pc:spChg>
        <pc:spChg chg="del">
          <ac:chgData name="Mohammed Alswairki" userId="11bc8851-d1c2-4af9-a2de-c43bbf8d2a5c" providerId="ADAL" clId="{5245EA66-DD45-40B5-BC65-4FE9E838897F}" dt="2022-03-05T23:34:41.038" v="1524" actId="478"/>
          <ac:spMkLst>
            <pc:docMk/>
            <pc:sldMk cId="4024534501" sldId="275"/>
            <ac:spMk id="14" creationId="{10BD52C4-306B-4FA3-8235-FAE3F72C064F}"/>
          </ac:spMkLst>
        </pc:spChg>
        <pc:spChg chg="add del mod">
          <ac:chgData name="Mohammed Alswairki" userId="11bc8851-d1c2-4af9-a2de-c43bbf8d2a5c" providerId="ADAL" clId="{5245EA66-DD45-40B5-BC65-4FE9E838897F}" dt="2022-03-05T22:47:05.782" v="1198" actId="931"/>
          <ac:spMkLst>
            <pc:docMk/>
            <pc:sldMk cId="4024534501" sldId="275"/>
            <ac:spMk id="19" creationId="{3DB0F755-6C8C-4D48-BB58-6CDE02A37E26}"/>
          </ac:spMkLst>
        </pc:spChg>
        <pc:picChg chg="add del mod">
          <ac:chgData name="Mohammed Alswairki" userId="11bc8851-d1c2-4af9-a2de-c43bbf8d2a5c" providerId="ADAL" clId="{5245EA66-DD45-40B5-BC65-4FE9E838897F}" dt="2022-03-05T22:46:52.139" v="1191" actId="931"/>
          <ac:picMkLst>
            <pc:docMk/>
            <pc:sldMk cId="4024534501" sldId="275"/>
            <ac:picMk id="7" creationId="{EAC872A5-8417-4AD9-99BA-C227E174F3F9}"/>
          </ac:picMkLst>
        </pc:picChg>
        <pc:picChg chg="del">
          <ac:chgData name="Mohammed Alswairki" userId="11bc8851-d1c2-4af9-a2de-c43bbf8d2a5c" providerId="ADAL" clId="{5245EA66-DD45-40B5-BC65-4FE9E838897F}" dt="2022-03-05T22:46:56.454" v="1193" actId="478"/>
          <ac:picMkLst>
            <pc:docMk/>
            <pc:sldMk cId="4024534501" sldId="275"/>
            <ac:picMk id="8" creationId="{F9CB6B5C-CC4C-49BD-96A3-CBE188D3D1D1}"/>
          </ac:picMkLst>
        </pc:picChg>
        <pc:picChg chg="add del">
          <ac:chgData name="Mohammed Alswairki" userId="11bc8851-d1c2-4af9-a2de-c43bbf8d2a5c" providerId="ADAL" clId="{5245EA66-DD45-40B5-BC65-4FE9E838897F}" dt="2022-03-05T22:46:54.288" v="1192" actId="478"/>
          <ac:picMkLst>
            <pc:docMk/>
            <pc:sldMk cId="4024534501" sldId="275"/>
            <ac:picMk id="10" creationId="{517F2C9B-7C2D-45DA-928A-D0AC3E7694F6}"/>
          </ac:picMkLst>
        </pc:picChg>
        <pc:picChg chg="del mod">
          <ac:chgData name="Mohammed Alswairki" userId="11bc8851-d1c2-4af9-a2de-c43bbf8d2a5c" providerId="ADAL" clId="{5245EA66-DD45-40B5-BC65-4FE9E838897F}" dt="2022-03-05T22:47:01.863" v="1197" actId="478"/>
          <ac:picMkLst>
            <pc:docMk/>
            <pc:sldMk cId="4024534501" sldId="275"/>
            <ac:picMk id="12" creationId="{B466B10D-3068-493B-874B-7199B529DF76}"/>
          </ac:picMkLst>
        </pc:picChg>
        <pc:picChg chg="add mod">
          <ac:chgData name="Mohammed Alswairki" userId="11bc8851-d1c2-4af9-a2de-c43bbf8d2a5c" providerId="ADAL" clId="{5245EA66-DD45-40B5-BC65-4FE9E838897F}" dt="2022-03-05T22:47:01.186" v="1195" actId="27614"/>
          <ac:picMkLst>
            <pc:docMk/>
            <pc:sldMk cId="4024534501" sldId="275"/>
            <ac:picMk id="17" creationId="{4E94D4AC-E84E-42DA-A6B5-F97AB8453354}"/>
          </ac:picMkLst>
        </pc:picChg>
        <pc:picChg chg="add mod">
          <ac:chgData name="Mohammed Alswairki" userId="11bc8851-d1c2-4af9-a2de-c43bbf8d2a5c" providerId="ADAL" clId="{5245EA66-DD45-40B5-BC65-4FE9E838897F}" dt="2022-03-05T22:47:07.358" v="1199" actId="27614"/>
          <ac:picMkLst>
            <pc:docMk/>
            <pc:sldMk cId="4024534501" sldId="275"/>
            <ac:picMk id="21" creationId="{576C4C07-7303-49E1-832A-0116E0909477}"/>
          </ac:picMkLst>
        </pc:picChg>
      </pc:sldChg>
      <pc:sldChg chg="addSp delSp modSp add mod">
        <pc:chgData name="Mohammed Alswairki" userId="11bc8851-d1c2-4af9-a2de-c43bbf8d2a5c" providerId="ADAL" clId="{5245EA66-DD45-40B5-BC65-4FE9E838897F}" dt="2022-03-05T23:35:00.278" v="1530" actId="478"/>
        <pc:sldMkLst>
          <pc:docMk/>
          <pc:sldMk cId="2728128074" sldId="276"/>
        </pc:sldMkLst>
        <pc:spChg chg="mod">
          <ac:chgData name="Mohammed Alswairki" userId="11bc8851-d1c2-4af9-a2de-c43bbf8d2a5c" providerId="ADAL" clId="{5245EA66-DD45-40B5-BC65-4FE9E838897F}" dt="2022-03-05T23:25:19.874" v="1494" actId="2711"/>
          <ac:spMkLst>
            <pc:docMk/>
            <pc:sldMk cId="2728128074" sldId="276"/>
            <ac:spMk id="2" creationId="{A20BF798-8948-401D-89CE-1ED6136ED254}"/>
          </ac:spMkLst>
        </pc:spChg>
        <pc:spChg chg="mod">
          <ac:chgData name="Mohammed Alswairki" userId="11bc8851-d1c2-4af9-a2de-c43bbf8d2a5c" providerId="ADAL" clId="{5245EA66-DD45-40B5-BC65-4FE9E838897F}" dt="2022-03-05T22:55:35.148" v="1267" actId="20577"/>
          <ac:spMkLst>
            <pc:docMk/>
            <pc:sldMk cId="2728128074" sldId="276"/>
            <ac:spMk id="3" creationId="{F9529D8B-2C12-43D2-BC28-8FA4895C977A}"/>
          </ac:spMkLst>
        </pc:spChg>
        <pc:spChg chg="add del mod">
          <ac:chgData name="Mohammed Alswairki" userId="11bc8851-d1c2-4af9-a2de-c43bbf8d2a5c" providerId="ADAL" clId="{5245EA66-DD45-40B5-BC65-4FE9E838897F}" dt="2022-03-05T22:52:56.859" v="1209" actId="931"/>
          <ac:spMkLst>
            <pc:docMk/>
            <pc:sldMk cId="2728128074" sldId="276"/>
            <ac:spMk id="5" creationId="{411E288C-440C-4688-992B-E62D15C4B43F}"/>
          </ac:spMkLst>
        </pc:spChg>
        <pc:spChg chg="add del mod">
          <ac:chgData name="Mohammed Alswairki" userId="11bc8851-d1c2-4af9-a2de-c43bbf8d2a5c" providerId="ADAL" clId="{5245EA66-DD45-40B5-BC65-4FE9E838897F}" dt="2022-03-05T22:53:22.982" v="1221" actId="931"/>
          <ac:spMkLst>
            <pc:docMk/>
            <pc:sldMk cId="2728128074" sldId="276"/>
            <ac:spMk id="7" creationId="{64BFE23A-2E5A-4A94-ADF6-A6DE1B808B24}"/>
          </ac:spMkLst>
        </pc:spChg>
        <pc:spChg chg="add del mod">
          <ac:chgData name="Mohammed Alswairki" userId="11bc8851-d1c2-4af9-a2de-c43bbf8d2a5c" providerId="ADAL" clId="{5245EA66-DD45-40B5-BC65-4FE9E838897F}" dt="2022-03-05T22:53:38.388" v="1224" actId="931"/>
          <ac:spMkLst>
            <pc:docMk/>
            <pc:sldMk cId="2728128074" sldId="276"/>
            <ac:spMk id="11" creationId="{C0EF5636-77F6-46D6-9888-6E1C3AA09196}"/>
          </ac:spMkLst>
        </pc:spChg>
        <pc:spChg chg="del">
          <ac:chgData name="Mohammed Alswairki" userId="11bc8851-d1c2-4af9-a2de-c43bbf8d2a5c" providerId="ADAL" clId="{5245EA66-DD45-40B5-BC65-4FE9E838897F}" dt="2022-03-05T23:35:00.278" v="1530" actId="478"/>
          <ac:spMkLst>
            <pc:docMk/>
            <pc:sldMk cId="2728128074" sldId="276"/>
            <ac:spMk id="13" creationId="{E4173B87-9391-46E5-96E6-9D2A0772426B}"/>
          </ac:spMkLst>
        </pc:spChg>
        <pc:spChg chg="del">
          <ac:chgData name="Mohammed Alswairki" userId="11bc8851-d1c2-4af9-a2de-c43bbf8d2a5c" providerId="ADAL" clId="{5245EA66-DD45-40B5-BC65-4FE9E838897F}" dt="2022-03-05T23:34:57.466" v="1529" actId="478"/>
          <ac:spMkLst>
            <pc:docMk/>
            <pc:sldMk cId="2728128074" sldId="276"/>
            <ac:spMk id="14" creationId="{10BD52C4-306B-4FA3-8235-FAE3F72C064F}"/>
          </ac:spMkLst>
        </pc:spChg>
        <pc:spChg chg="add del mod">
          <ac:chgData name="Mohammed Alswairki" userId="11bc8851-d1c2-4af9-a2de-c43bbf8d2a5c" providerId="ADAL" clId="{5245EA66-DD45-40B5-BC65-4FE9E838897F}" dt="2022-03-05T22:53:04.005" v="1213" actId="931"/>
          <ac:spMkLst>
            <pc:docMk/>
            <pc:sldMk cId="2728128074" sldId="276"/>
            <ac:spMk id="19" creationId="{79EB60B4-3043-4995-AD00-2F81B42A2052}"/>
          </ac:spMkLst>
        </pc:spChg>
        <pc:spChg chg="add del mod">
          <ac:chgData name="Mohammed Alswairki" userId="11bc8851-d1c2-4af9-a2de-c43bbf8d2a5c" providerId="ADAL" clId="{5245EA66-DD45-40B5-BC65-4FE9E838897F}" dt="2022-03-05T22:53:12.302" v="1217" actId="931"/>
          <ac:spMkLst>
            <pc:docMk/>
            <pc:sldMk cId="2728128074" sldId="276"/>
            <ac:spMk id="23" creationId="{9FE429E0-F125-4067-AE08-284AF90AB6A5}"/>
          </ac:spMkLst>
        </pc:spChg>
        <pc:spChg chg="add del mod">
          <ac:chgData name="Mohammed Alswairki" userId="11bc8851-d1c2-4af9-a2de-c43bbf8d2a5c" providerId="ADAL" clId="{5245EA66-DD45-40B5-BC65-4FE9E838897F}" dt="2022-03-05T22:57:38.567" v="1268" actId="931"/>
          <ac:spMkLst>
            <pc:docMk/>
            <pc:sldMk cId="2728128074" sldId="276"/>
            <ac:spMk id="27" creationId="{EC2571E1-42D0-4B72-B7A9-292426500CF7}"/>
          </ac:spMkLst>
        </pc:spChg>
        <pc:spChg chg="add del mod">
          <ac:chgData name="Mohammed Alswairki" userId="11bc8851-d1c2-4af9-a2de-c43bbf8d2a5c" providerId="ADAL" clId="{5245EA66-DD45-40B5-BC65-4FE9E838897F}" dt="2022-03-05T22:57:44.316" v="1273" actId="478"/>
          <ac:spMkLst>
            <pc:docMk/>
            <pc:sldMk cId="2728128074" sldId="276"/>
            <ac:spMk id="35" creationId="{926B4689-8E98-4902-840B-9F3888206155}"/>
          </ac:spMkLst>
        </pc:spChg>
        <pc:spChg chg="add del mod">
          <ac:chgData name="Mohammed Alswairki" userId="11bc8851-d1c2-4af9-a2de-c43bbf8d2a5c" providerId="ADAL" clId="{5245EA66-DD45-40B5-BC65-4FE9E838897F}" dt="2022-03-05T22:57:55.456" v="1278" actId="478"/>
          <ac:spMkLst>
            <pc:docMk/>
            <pc:sldMk cId="2728128074" sldId="276"/>
            <ac:spMk id="37" creationId="{B2CCBC41-3ECD-4D54-B18E-092928CBACCD}"/>
          </ac:spMkLst>
        </pc:spChg>
        <pc:spChg chg="add del mod">
          <ac:chgData name="Mohammed Alswairki" userId="11bc8851-d1c2-4af9-a2de-c43bbf8d2a5c" providerId="ADAL" clId="{5245EA66-DD45-40B5-BC65-4FE9E838897F}" dt="2022-03-05T22:58:06.351" v="1281" actId="931"/>
          <ac:spMkLst>
            <pc:docMk/>
            <pc:sldMk cId="2728128074" sldId="276"/>
            <ac:spMk id="39" creationId="{D04295C5-3CEE-4AE4-BEE2-3A8908B83059}"/>
          </ac:spMkLst>
        </pc:spChg>
        <pc:spChg chg="add del mod">
          <ac:chgData name="Mohammed Alswairki" userId="11bc8851-d1c2-4af9-a2de-c43bbf8d2a5c" providerId="ADAL" clId="{5245EA66-DD45-40B5-BC65-4FE9E838897F}" dt="2022-03-05T22:58:25.265" v="1286" actId="931"/>
          <ac:spMkLst>
            <pc:docMk/>
            <pc:sldMk cId="2728128074" sldId="276"/>
            <ac:spMk id="43" creationId="{2F40F0D5-8318-45E6-A54B-3A27A843746F}"/>
          </ac:spMkLst>
        </pc:spChg>
        <pc:spChg chg="add del mod">
          <ac:chgData name="Mohammed Alswairki" userId="11bc8851-d1c2-4af9-a2de-c43bbf8d2a5c" providerId="ADAL" clId="{5245EA66-DD45-40B5-BC65-4FE9E838897F}" dt="2022-03-05T22:58:49.830" v="1292" actId="931"/>
          <ac:spMkLst>
            <pc:docMk/>
            <pc:sldMk cId="2728128074" sldId="276"/>
            <ac:spMk id="47" creationId="{793AAB69-4AEB-4054-A19E-C57A35A52093}"/>
          </ac:spMkLst>
        </pc:spChg>
        <pc:picChg chg="del">
          <ac:chgData name="Mohammed Alswairki" userId="11bc8851-d1c2-4af9-a2de-c43bbf8d2a5c" providerId="ADAL" clId="{5245EA66-DD45-40B5-BC65-4FE9E838897F}" dt="2022-03-05T22:52:23.534" v="1207" actId="478"/>
          <ac:picMkLst>
            <pc:docMk/>
            <pc:sldMk cId="2728128074" sldId="276"/>
            <ac:picMk id="8" creationId="{F9CB6B5C-CC4C-49BD-96A3-CBE188D3D1D1}"/>
          </ac:picMkLst>
        </pc:picChg>
        <pc:picChg chg="del">
          <ac:chgData name="Mohammed Alswairki" userId="11bc8851-d1c2-4af9-a2de-c43bbf8d2a5c" providerId="ADAL" clId="{5245EA66-DD45-40B5-BC65-4FE9E838897F}" dt="2022-03-05T22:52:22.510" v="1206" actId="478"/>
          <ac:picMkLst>
            <pc:docMk/>
            <pc:sldMk cId="2728128074" sldId="276"/>
            <ac:picMk id="10" creationId="{517F2C9B-7C2D-45DA-928A-D0AC3E7694F6}"/>
          </ac:picMkLst>
        </pc:picChg>
        <pc:picChg chg="del">
          <ac:chgData name="Mohammed Alswairki" userId="11bc8851-d1c2-4af9-a2de-c43bbf8d2a5c" providerId="ADAL" clId="{5245EA66-DD45-40B5-BC65-4FE9E838897F}" dt="2022-03-05T22:52:24.489" v="1208" actId="478"/>
          <ac:picMkLst>
            <pc:docMk/>
            <pc:sldMk cId="2728128074" sldId="276"/>
            <ac:picMk id="12" creationId="{B466B10D-3068-493B-874B-7199B529DF76}"/>
          </ac:picMkLst>
        </pc:picChg>
        <pc:picChg chg="add del mod">
          <ac:chgData name="Mohammed Alswairki" userId="11bc8851-d1c2-4af9-a2de-c43bbf8d2a5c" providerId="ADAL" clId="{5245EA66-DD45-40B5-BC65-4FE9E838897F}" dt="2022-03-05T22:52:59.098" v="1212" actId="478"/>
          <ac:picMkLst>
            <pc:docMk/>
            <pc:sldMk cId="2728128074" sldId="276"/>
            <ac:picMk id="17" creationId="{C5DAEDF5-45A6-4DBD-B729-A4753CA41F80}"/>
          </ac:picMkLst>
        </pc:picChg>
        <pc:picChg chg="add del mod">
          <ac:chgData name="Mohammed Alswairki" userId="11bc8851-d1c2-4af9-a2de-c43bbf8d2a5c" providerId="ADAL" clId="{5245EA66-DD45-40B5-BC65-4FE9E838897F}" dt="2022-03-05T22:53:06.829" v="1216" actId="478"/>
          <ac:picMkLst>
            <pc:docMk/>
            <pc:sldMk cId="2728128074" sldId="276"/>
            <ac:picMk id="21" creationId="{75EBECD3-0BF6-4ED5-A4A7-B14D86E5A1CA}"/>
          </ac:picMkLst>
        </pc:picChg>
        <pc:picChg chg="add del mod">
          <ac:chgData name="Mohammed Alswairki" userId="11bc8851-d1c2-4af9-a2de-c43bbf8d2a5c" providerId="ADAL" clId="{5245EA66-DD45-40B5-BC65-4FE9E838897F}" dt="2022-03-05T22:53:14.185" v="1220" actId="478"/>
          <ac:picMkLst>
            <pc:docMk/>
            <pc:sldMk cId="2728128074" sldId="276"/>
            <ac:picMk id="25" creationId="{337E76AD-4792-4F64-B21B-7C9D07CDD3AF}"/>
          </ac:picMkLst>
        </pc:picChg>
        <pc:picChg chg="add del mod">
          <ac:chgData name="Mohammed Alswairki" userId="11bc8851-d1c2-4af9-a2de-c43bbf8d2a5c" providerId="ADAL" clId="{5245EA66-DD45-40B5-BC65-4FE9E838897F}" dt="2022-03-05T22:57:41.907" v="1271" actId="478"/>
          <ac:picMkLst>
            <pc:docMk/>
            <pc:sldMk cId="2728128074" sldId="276"/>
            <ac:picMk id="29" creationId="{C4F09E5E-4427-45E9-B1E8-3C032A4406E8}"/>
          </ac:picMkLst>
        </pc:picChg>
        <pc:picChg chg="add del mod">
          <ac:chgData name="Mohammed Alswairki" userId="11bc8851-d1c2-4af9-a2de-c43bbf8d2a5c" providerId="ADAL" clId="{5245EA66-DD45-40B5-BC65-4FE9E838897F}" dt="2022-03-05T22:57:43.429" v="1272" actId="478"/>
          <ac:picMkLst>
            <pc:docMk/>
            <pc:sldMk cId="2728128074" sldId="276"/>
            <ac:picMk id="31" creationId="{F491A543-A6B0-47F6-A221-82CBEAFE44D2}"/>
          </ac:picMkLst>
        </pc:picChg>
        <pc:picChg chg="add del mod">
          <ac:chgData name="Mohammed Alswairki" userId="11bc8851-d1c2-4af9-a2de-c43bbf8d2a5c" providerId="ADAL" clId="{5245EA66-DD45-40B5-BC65-4FE9E838897F}" dt="2022-03-05T22:57:56.533" v="1279" actId="478"/>
          <ac:picMkLst>
            <pc:docMk/>
            <pc:sldMk cId="2728128074" sldId="276"/>
            <ac:picMk id="33" creationId="{D6FF06EC-C2F0-4CBA-A630-39BF53B56A9A}"/>
          </ac:picMkLst>
        </pc:picChg>
        <pc:picChg chg="add del mod">
          <ac:chgData name="Mohammed Alswairki" userId="11bc8851-d1c2-4af9-a2de-c43bbf8d2a5c" providerId="ADAL" clId="{5245EA66-DD45-40B5-BC65-4FE9E838897F}" dt="2022-03-05T22:58:15.790" v="1284" actId="478"/>
          <ac:picMkLst>
            <pc:docMk/>
            <pc:sldMk cId="2728128074" sldId="276"/>
            <ac:picMk id="41" creationId="{136D23DD-C960-43CE-9D22-68ADEE28B5A1}"/>
          </ac:picMkLst>
        </pc:picChg>
        <pc:picChg chg="add del mod">
          <ac:chgData name="Mohammed Alswairki" userId="11bc8851-d1c2-4af9-a2de-c43bbf8d2a5c" providerId="ADAL" clId="{5245EA66-DD45-40B5-BC65-4FE9E838897F}" dt="2022-03-05T22:58:37.811" v="1289" actId="478"/>
          <ac:picMkLst>
            <pc:docMk/>
            <pc:sldMk cId="2728128074" sldId="276"/>
            <ac:picMk id="45" creationId="{3212A902-CC79-4A53-8A0C-60990D22BFA5}"/>
          </ac:picMkLst>
        </pc:picChg>
        <pc:picChg chg="add mod">
          <ac:chgData name="Mohammed Alswairki" userId="11bc8851-d1c2-4af9-a2de-c43bbf8d2a5c" providerId="ADAL" clId="{5245EA66-DD45-40B5-BC65-4FE9E838897F}" dt="2022-03-05T22:58:50.941" v="1294" actId="962"/>
          <ac:picMkLst>
            <pc:docMk/>
            <pc:sldMk cId="2728128074" sldId="276"/>
            <ac:picMk id="49" creationId="{DBDCC381-625D-4B3B-BCCE-66978E8C3F87}"/>
          </ac:picMkLst>
        </pc:picChg>
      </pc:sldChg>
      <pc:sldChg chg="addSp delSp modSp add mod">
        <pc:chgData name="Mohammed Alswairki" userId="11bc8851-d1c2-4af9-a2de-c43bbf8d2a5c" providerId="ADAL" clId="{5245EA66-DD45-40B5-BC65-4FE9E838897F}" dt="2022-03-06T04:11:39.424" v="1650" actId="20577"/>
        <pc:sldMkLst>
          <pc:docMk/>
          <pc:sldMk cId="3714043176" sldId="277"/>
        </pc:sldMkLst>
        <pc:spChg chg="mod">
          <ac:chgData name="Mohammed Alswairki" userId="11bc8851-d1c2-4af9-a2de-c43bbf8d2a5c" providerId="ADAL" clId="{5245EA66-DD45-40B5-BC65-4FE9E838897F}" dt="2022-03-05T23:25:28.171" v="1495" actId="2711"/>
          <ac:spMkLst>
            <pc:docMk/>
            <pc:sldMk cId="3714043176" sldId="277"/>
            <ac:spMk id="2" creationId="{A20BF798-8948-401D-89CE-1ED6136ED254}"/>
          </ac:spMkLst>
        </pc:spChg>
        <pc:spChg chg="mod">
          <ac:chgData name="Mohammed Alswairki" userId="11bc8851-d1c2-4af9-a2de-c43bbf8d2a5c" providerId="ADAL" clId="{5245EA66-DD45-40B5-BC65-4FE9E838897F}" dt="2022-03-06T04:11:39.424" v="1650" actId="20577"/>
          <ac:spMkLst>
            <pc:docMk/>
            <pc:sldMk cId="3714043176" sldId="277"/>
            <ac:spMk id="3" creationId="{F9529D8B-2C12-43D2-BC28-8FA4895C977A}"/>
          </ac:spMkLst>
        </pc:spChg>
        <pc:spChg chg="add del mod">
          <ac:chgData name="Mohammed Alswairki" userId="11bc8851-d1c2-4af9-a2de-c43bbf8d2a5c" providerId="ADAL" clId="{5245EA66-DD45-40B5-BC65-4FE9E838897F}" dt="2022-03-05T23:00:34.581" v="1296" actId="931"/>
          <ac:spMkLst>
            <pc:docMk/>
            <pc:sldMk cId="3714043176" sldId="277"/>
            <ac:spMk id="5" creationId="{3FA30969-3ED2-4B59-A0BA-294DCF726E5B}"/>
          </ac:spMkLst>
        </pc:spChg>
        <pc:spChg chg="add del mod">
          <ac:chgData name="Mohammed Alswairki" userId="11bc8851-d1c2-4af9-a2de-c43bbf8d2a5c" providerId="ADAL" clId="{5245EA66-DD45-40B5-BC65-4FE9E838897F}" dt="2022-03-05T23:00:46.383" v="1300" actId="931"/>
          <ac:spMkLst>
            <pc:docMk/>
            <pc:sldMk cId="3714043176" sldId="277"/>
            <ac:spMk id="11" creationId="{C613ACF8-2C68-4F4E-B76E-B2D78F43D5B5}"/>
          </ac:spMkLst>
        </pc:spChg>
        <pc:spChg chg="del">
          <ac:chgData name="Mohammed Alswairki" userId="11bc8851-d1c2-4af9-a2de-c43bbf8d2a5c" providerId="ADAL" clId="{5245EA66-DD45-40B5-BC65-4FE9E838897F}" dt="2022-03-05T23:35:07.998" v="1533" actId="478"/>
          <ac:spMkLst>
            <pc:docMk/>
            <pc:sldMk cId="3714043176" sldId="277"/>
            <ac:spMk id="13" creationId="{E4173B87-9391-46E5-96E6-9D2A0772426B}"/>
          </ac:spMkLst>
        </pc:spChg>
        <pc:spChg chg="del mod">
          <ac:chgData name="Mohammed Alswairki" userId="11bc8851-d1c2-4af9-a2de-c43bbf8d2a5c" providerId="ADAL" clId="{5245EA66-DD45-40B5-BC65-4FE9E838897F}" dt="2022-03-05T23:35:05.929" v="1532" actId="478"/>
          <ac:spMkLst>
            <pc:docMk/>
            <pc:sldMk cId="3714043176" sldId="277"/>
            <ac:spMk id="14" creationId="{10BD52C4-306B-4FA3-8235-FAE3F72C064F}"/>
          </ac:spMkLst>
        </pc:spChg>
        <pc:spChg chg="add del mod">
          <ac:chgData name="Mohammed Alswairki" userId="11bc8851-d1c2-4af9-a2de-c43bbf8d2a5c" providerId="ADAL" clId="{5245EA66-DD45-40B5-BC65-4FE9E838897F}" dt="2022-03-05T23:01:01.594" v="1304" actId="931"/>
          <ac:spMkLst>
            <pc:docMk/>
            <pc:sldMk cId="3714043176" sldId="277"/>
            <ac:spMk id="19" creationId="{B00FE6B6-2378-4004-BA51-1061F57410AE}"/>
          </ac:spMkLst>
        </pc:spChg>
        <pc:spChg chg="add del mod">
          <ac:chgData name="Mohammed Alswairki" userId="11bc8851-d1c2-4af9-a2de-c43bbf8d2a5c" providerId="ADAL" clId="{5245EA66-DD45-40B5-BC65-4FE9E838897F}" dt="2022-03-05T23:01:14.015" v="1308" actId="931"/>
          <ac:spMkLst>
            <pc:docMk/>
            <pc:sldMk cId="3714043176" sldId="277"/>
            <ac:spMk id="23" creationId="{202110F3-0826-4227-BDE3-E0F6439C0978}"/>
          </ac:spMkLst>
        </pc:spChg>
        <pc:spChg chg="add del mod">
          <ac:chgData name="Mohammed Alswairki" userId="11bc8851-d1c2-4af9-a2de-c43bbf8d2a5c" providerId="ADAL" clId="{5245EA66-DD45-40B5-BC65-4FE9E838897F}" dt="2022-03-05T23:24:14.815" v="1471" actId="478"/>
          <ac:spMkLst>
            <pc:docMk/>
            <pc:sldMk cId="3714043176" sldId="277"/>
            <ac:spMk id="27" creationId="{045C4B29-6A48-4F1F-A529-D780BE0C398F}"/>
          </ac:spMkLst>
        </pc:spChg>
        <pc:picChg chg="add del mod">
          <ac:chgData name="Mohammed Alswairki" userId="11bc8851-d1c2-4af9-a2de-c43bbf8d2a5c" providerId="ADAL" clId="{5245EA66-DD45-40B5-BC65-4FE9E838897F}" dt="2022-03-05T23:00:41.197" v="1299" actId="478"/>
          <ac:picMkLst>
            <pc:docMk/>
            <pc:sldMk cId="3714043176" sldId="277"/>
            <ac:picMk id="7" creationId="{15168D6A-FD0C-48D8-BBB3-E7C250B4073A}"/>
          </ac:picMkLst>
        </pc:picChg>
        <pc:picChg chg="del">
          <ac:chgData name="Mohammed Alswairki" userId="11bc8851-d1c2-4af9-a2de-c43bbf8d2a5c" providerId="ADAL" clId="{5245EA66-DD45-40B5-BC65-4FE9E838897F}" dt="2022-03-05T23:00:50.215" v="1303" actId="478"/>
          <ac:picMkLst>
            <pc:docMk/>
            <pc:sldMk cId="3714043176" sldId="277"/>
            <ac:picMk id="8" creationId="{F9CB6B5C-CC4C-49BD-96A3-CBE188D3D1D1}"/>
          </ac:picMkLst>
        </pc:picChg>
        <pc:picChg chg="del">
          <ac:chgData name="Mohammed Alswairki" userId="11bc8851-d1c2-4af9-a2de-c43bbf8d2a5c" providerId="ADAL" clId="{5245EA66-DD45-40B5-BC65-4FE9E838897F}" dt="2022-03-05T23:00:26.538" v="1295" actId="478"/>
          <ac:picMkLst>
            <pc:docMk/>
            <pc:sldMk cId="3714043176" sldId="277"/>
            <ac:picMk id="10" creationId="{517F2C9B-7C2D-45DA-928A-D0AC3E7694F6}"/>
          </ac:picMkLst>
        </pc:picChg>
        <pc:picChg chg="del mod">
          <ac:chgData name="Mohammed Alswairki" userId="11bc8851-d1c2-4af9-a2de-c43bbf8d2a5c" providerId="ADAL" clId="{5245EA66-DD45-40B5-BC65-4FE9E838897F}" dt="2022-03-05T23:01:05.988" v="1307" actId="478"/>
          <ac:picMkLst>
            <pc:docMk/>
            <pc:sldMk cId="3714043176" sldId="277"/>
            <ac:picMk id="12" creationId="{B466B10D-3068-493B-874B-7199B529DF76}"/>
          </ac:picMkLst>
        </pc:picChg>
        <pc:picChg chg="add del mod">
          <ac:chgData name="Mohammed Alswairki" userId="11bc8851-d1c2-4af9-a2de-c43bbf8d2a5c" providerId="ADAL" clId="{5245EA66-DD45-40B5-BC65-4FE9E838897F}" dt="2022-03-05T23:24:13.836" v="1470" actId="478"/>
          <ac:picMkLst>
            <pc:docMk/>
            <pc:sldMk cId="3714043176" sldId="277"/>
            <ac:picMk id="17" creationId="{8AF2DABA-349D-4900-8ECC-E335994A8860}"/>
          </ac:picMkLst>
        </pc:picChg>
        <pc:picChg chg="add mod">
          <ac:chgData name="Mohammed Alswairki" userId="11bc8851-d1c2-4af9-a2de-c43bbf8d2a5c" providerId="ADAL" clId="{5245EA66-DD45-40B5-BC65-4FE9E838897F}" dt="2022-03-05T23:24:17.475" v="1472" actId="1076"/>
          <ac:picMkLst>
            <pc:docMk/>
            <pc:sldMk cId="3714043176" sldId="277"/>
            <ac:picMk id="21" creationId="{ACD0911E-1B8C-41E3-BA62-63BD71989F54}"/>
          </ac:picMkLst>
        </pc:picChg>
        <pc:picChg chg="add mod">
          <ac:chgData name="Mohammed Alswairki" userId="11bc8851-d1c2-4af9-a2de-c43bbf8d2a5c" providerId="ADAL" clId="{5245EA66-DD45-40B5-BC65-4FE9E838897F}" dt="2022-03-05T23:24:19.995" v="1473" actId="1076"/>
          <ac:picMkLst>
            <pc:docMk/>
            <pc:sldMk cId="3714043176" sldId="277"/>
            <ac:picMk id="25" creationId="{AB1E9CE9-A65C-44B4-B731-5592D04E4A86}"/>
          </ac:picMkLst>
        </pc:picChg>
      </pc:sldChg>
      <pc:sldChg chg="delSp modSp add mod">
        <pc:chgData name="Mohammed Alswairki" userId="11bc8851-d1c2-4af9-a2de-c43bbf8d2a5c" providerId="ADAL" clId="{5245EA66-DD45-40B5-BC65-4FE9E838897F}" dt="2022-03-06T04:23:25.097" v="1685" actId="255"/>
        <pc:sldMkLst>
          <pc:docMk/>
          <pc:sldMk cId="2343611861" sldId="278"/>
        </pc:sldMkLst>
        <pc:spChg chg="mod">
          <ac:chgData name="Mohammed Alswairki" userId="11bc8851-d1c2-4af9-a2de-c43bbf8d2a5c" providerId="ADAL" clId="{5245EA66-DD45-40B5-BC65-4FE9E838897F}" dt="2022-03-05T23:33:54.451" v="1516" actId="2711"/>
          <ac:spMkLst>
            <pc:docMk/>
            <pc:sldMk cId="2343611861" sldId="278"/>
            <ac:spMk id="2" creationId="{33EA32F0-1738-4EDC-912D-4960AC57BFFE}"/>
          </ac:spMkLst>
        </pc:spChg>
        <pc:spChg chg="del">
          <ac:chgData name="Mohammed Alswairki" userId="11bc8851-d1c2-4af9-a2de-c43bbf8d2a5c" providerId="ADAL" clId="{5245EA66-DD45-40B5-BC65-4FE9E838897F}" dt="2022-03-05T23:36:16.912" v="1554" actId="478"/>
          <ac:spMkLst>
            <pc:docMk/>
            <pc:sldMk cId="2343611861" sldId="278"/>
            <ac:spMk id="4" creationId="{FC0E138E-D6FE-4599-BAE1-8B7B66671FD2}"/>
          </ac:spMkLst>
        </pc:spChg>
        <pc:spChg chg="del">
          <ac:chgData name="Mohammed Alswairki" userId="11bc8851-d1c2-4af9-a2de-c43bbf8d2a5c" providerId="ADAL" clId="{5245EA66-DD45-40B5-BC65-4FE9E838897F}" dt="2022-03-05T23:36:14.756" v="1553" actId="478"/>
          <ac:spMkLst>
            <pc:docMk/>
            <pc:sldMk cId="2343611861" sldId="278"/>
            <ac:spMk id="5" creationId="{202E079E-4276-4B57-A7D9-BB2739332A1D}"/>
          </ac:spMkLst>
        </pc:spChg>
        <pc:spChg chg="mod">
          <ac:chgData name="Mohammed Alswairki" userId="11bc8851-d1c2-4af9-a2de-c43bbf8d2a5c" providerId="ADAL" clId="{5245EA66-DD45-40B5-BC65-4FE9E838897F}" dt="2022-03-06T04:23:25.097" v="1685" actId="255"/>
          <ac:spMkLst>
            <pc:docMk/>
            <pc:sldMk cId="2343611861" sldId="278"/>
            <ac:spMk id="8" creationId="{B2CB822A-0BE5-453A-AF93-17D486FF08C6}"/>
          </ac:spMkLst>
        </pc:spChg>
      </pc:sldChg>
      <pc:sldChg chg="addSp delSp modSp add mod">
        <pc:chgData name="Mohammed Alswairki" userId="11bc8851-d1c2-4af9-a2de-c43bbf8d2a5c" providerId="ADAL" clId="{5245EA66-DD45-40B5-BC65-4FE9E838897F}" dt="2022-03-05T23:34:53.331" v="1528" actId="478"/>
        <pc:sldMkLst>
          <pc:docMk/>
          <pc:sldMk cId="1587886835" sldId="279"/>
        </pc:sldMkLst>
        <pc:spChg chg="mod">
          <ac:chgData name="Mohammed Alswairki" userId="11bc8851-d1c2-4af9-a2de-c43bbf8d2a5c" providerId="ADAL" clId="{5245EA66-DD45-40B5-BC65-4FE9E838897F}" dt="2022-03-05T23:17:42.459" v="1435" actId="2711"/>
          <ac:spMkLst>
            <pc:docMk/>
            <pc:sldMk cId="1587886835" sldId="279"/>
            <ac:spMk id="2" creationId="{A20BF798-8948-401D-89CE-1ED6136ED254}"/>
          </ac:spMkLst>
        </pc:spChg>
        <pc:spChg chg="mod">
          <ac:chgData name="Mohammed Alswairki" userId="11bc8851-d1c2-4af9-a2de-c43bbf8d2a5c" providerId="ADAL" clId="{5245EA66-DD45-40B5-BC65-4FE9E838897F}" dt="2022-03-05T22:47:26.091" v="1204" actId="20577"/>
          <ac:spMkLst>
            <pc:docMk/>
            <pc:sldMk cId="1587886835" sldId="279"/>
            <ac:spMk id="3" creationId="{F9529D8B-2C12-43D2-BC28-8FA4895C977A}"/>
          </ac:spMkLst>
        </pc:spChg>
        <pc:spChg chg="add del mod">
          <ac:chgData name="Mohammed Alswairki" userId="11bc8851-d1c2-4af9-a2de-c43bbf8d2a5c" providerId="ADAL" clId="{5245EA66-DD45-40B5-BC65-4FE9E838897F}" dt="2022-03-05T23:19:43.627" v="1445" actId="931"/>
          <ac:spMkLst>
            <pc:docMk/>
            <pc:sldMk cId="1587886835" sldId="279"/>
            <ac:spMk id="5" creationId="{88E0B78A-C759-4DF5-A364-298630E2C550}"/>
          </ac:spMkLst>
        </pc:spChg>
        <pc:spChg chg="add del mod">
          <ac:chgData name="Mohammed Alswairki" userId="11bc8851-d1c2-4af9-a2de-c43bbf8d2a5c" providerId="ADAL" clId="{5245EA66-DD45-40B5-BC65-4FE9E838897F}" dt="2022-03-05T23:19:55.995" v="1449" actId="931"/>
          <ac:spMkLst>
            <pc:docMk/>
            <pc:sldMk cId="1587886835" sldId="279"/>
            <ac:spMk id="7" creationId="{A9CA03B6-5206-4AA2-B24C-C2073E330991}"/>
          </ac:spMkLst>
        </pc:spChg>
        <pc:spChg chg="add del mod">
          <ac:chgData name="Mohammed Alswairki" userId="11bc8851-d1c2-4af9-a2de-c43bbf8d2a5c" providerId="ADAL" clId="{5245EA66-DD45-40B5-BC65-4FE9E838897F}" dt="2022-03-05T23:19:23.283" v="1441" actId="931"/>
          <ac:spMkLst>
            <pc:docMk/>
            <pc:sldMk cId="1587886835" sldId="279"/>
            <ac:spMk id="11" creationId="{1A555CF9-D85F-4186-A81A-E0131583B04A}"/>
          </ac:spMkLst>
        </pc:spChg>
        <pc:spChg chg="del">
          <ac:chgData name="Mohammed Alswairki" userId="11bc8851-d1c2-4af9-a2de-c43bbf8d2a5c" providerId="ADAL" clId="{5245EA66-DD45-40B5-BC65-4FE9E838897F}" dt="2022-03-05T23:34:53.331" v="1528" actId="478"/>
          <ac:spMkLst>
            <pc:docMk/>
            <pc:sldMk cId="1587886835" sldId="279"/>
            <ac:spMk id="13" creationId="{E4173B87-9391-46E5-96E6-9D2A0772426B}"/>
          </ac:spMkLst>
        </pc:spChg>
        <pc:spChg chg="del">
          <ac:chgData name="Mohammed Alswairki" userId="11bc8851-d1c2-4af9-a2de-c43bbf8d2a5c" providerId="ADAL" clId="{5245EA66-DD45-40B5-BC65-4FE9E838897F}" dt="2022-03-05T23:34:49.791" v="1527" actId="478"/>
          <ac:spMkLst>
            <pc:docMk/>
            <pc:sldMk cId="1587886835" sldId="279"/>
            <ac:spMk id="14" creationId="{10BD52C4-306B-4FA3-8235-FAE3F72C064F}"/>
          </ac:spMkLst>
        </pc:spChg>
        <pc:spChg chg="add del mod">
          <ac:chgData name="Mohammed Alswairki" userId="11bc8851-d1c2-4af9-a2de-c43bbf8d2a5c" providerId="ADAL" clId="{5245EA66-DD45-40B5-BC65-4FE9E838897F}" dt="2022-03-05T23:20:03.645" v="1453" actId="931"/>
          <ac:spMkLst>
            <pc:docMk/>
            <pc:sldMk cId="1587886835" sldId="279"/>
            <ac:spMk id="19" creationId="{2615BAFB-1EAF-4365-9C56-5C514C9D93D6}"/>
          </ac:spMkLst>
        </pc:spChg>
        <pc:spChg chg="add del mod">
          <ac:chgData name="Mohammed Alswairki" userId="11bc8851-d1c2-4af9-a2de-c43bbf8d2a5c" providerId="ADAL" clId="{5245EA66-DD45-40B5-BC65-4FE9E838897F}" dt="2022-03-05T23:20:30.456" v="1456" actId="931"/>
          <ac:spMkLst>
            <pc:docMk/>
            <pc:sldMk cId="1587886835" sldId="279"/>
            <ac:spMk id="25" creationId="{38D2FA8E-9706-4424-AEF4-C1E387BB3B29}"/>
          </ac:spMkLst>
        </pc:spChg>
        <pc:spChg chg="add del mod">
          <ac:chgData name="Mohammed Alswairki" userId="11bc8851-d1c2-4af9-a2de-c43bbf8d2a5c" providerId="ADAL" clId="{5245EA66-DD45-40B5-BC65-4FE9E838897F}" dt="2022-03-05T23:21:31.886" v="1460" actId="931"/>
          <ac:spMkLst>
            <pc:docMk/>
            <pc:sldMk cId="1587886835" sldId="279"/>
            <ac:spMk id="31" creationId="{42DA5799-5F76-4E18-BA63-9A24700625B4}"/>
          </ac:spMkLst>
        </pc:spChg>
        <pc:spChg chg="add del mod">
          <ac:chgData name="Mohammed Alswairki" userId="11bc8851-d1c2-4af9-a2de-c43bbf8d2a5c" providerId="ADAL" clId="{5245EA66-DD45-40B5-BC65-4FE9E838897F}" dt="2022-03-05T23:21:46.866" v="1464" actId="931"/>
          <ac:spMkLst>
            <pc:docMk/>
            <pc:sldMk cId="1587886835" sldId="279"/>
            <ac:spMk id="35" creationId="{62D108BC-D8EF-4C13-AB13-845F89D8679E}"/>
          </ac:spMkLst>
        </pc:spChg>
        <pc:spChg chg="add del mod">
          <ac:chgData name="Mohammed Alswairki" userId="11bc8851-d1c2-4af9-a2de-c43bbf8d2a5c" providerId="ADAL" clId="{5245EA66-DD45-40B5-BC65-4FE9E838897F}" dt="2022-03-05T23:22:04.065" v="1468" actId="931"/>
          <ac:spMkLst>
            <pc:docMk/>
            <pc:sldMk cId="1587886835" sldId="279"/>
            <ac:spMk id="39" creationId="{FC20F806-A2F9-4092-BB09-4A89C6189584}"/>
          </ac:spMkLst>
        </pc:spChg>
        <pc:picChg chg="del">
          <ac:chgData name="Mohammed Alswairki" userId="11bc8851-d1c2-4af9-a2de-c43bbf8d2a5c" providerId="ADAL" clId="{5245EA66-DD45-40B5-BC65-4FE9E838897F}" dt="2022-03-05T23:19:13.368" v="1438" actId="478"/>
          <ac:picMkLst>
            <pc:docMk/>
            <pc:sldMk cId="1587886835" sldId="279"/>
            <ac:picMk id="8" creationId="{F9CB6B5C-CC4C-49BD-96A3-CBE188D3D1D1}"/>
          </ac:picMkLst>
        </pc:picChg>
        <pc:picChg chg="del">
          <ac:chgData name="Mohammed Alswairki" userId="11bc8851-d1c2-4af9-a2de-c43bbf8d2a5c" providerId="ADAL" clId="{5245EA66-DD45-40B5-BC65-4FE9E838897F}" dt="2022-03-05T23:19:14.766" v="1440" actId="478"/>
          <ac:picMkLst>
            <pc:docMk/>
            <pc:sldMk cId="1587886835" sldId="279"/>
            <ac:picMk id="10" creationId="{517F2C9B-7C2D-45DA-928A-D0AC3E7694F6}"/>
          </ac:picMkLst>
        </pc:picChg>
        <pc:picChg chg="del">
          <ac:chgData name="Mohammed Alswairki" userId="11bc8851-d1c2-4af9-a2de-c43bbf8d2a5c" providerId="ADAL" clId="{5245EA66-DD45-40B5-BC65-4FE9E838897F}" dt="2022-03-05T23:19:14.123" v="1439" actId="478"/>
          <ac:picMkLst>
            <pc:docMk/>
            <pc:sldMk cId="1587886835" sldId="279"/>
            <ac:picMk id="12" creationId="{B466B10D-3068-493B-874B-7199B529DF76}"/>
          </ac:picMkLst>
        </pc:picChg>
        <pc:picChg chg="add del mod">
          <ac:chgData name="Mohammed Alswairki" userId="11bc8851-d1c2-4af9-a2de-c43bbf8d2a5c" providerId="ADAL" clId="{5245EA66-DD45-40B5-BC65-4FE9E838897F}" dt="2022-03-05T23:19:26.041" v="1444" actId="478"/>
          <ac:picMkLst>
            <pc:docMk/>
            <pc:sldMk cId="1587886835" sldId="279"/>
            <ac:picMk id="17" creationId="{FB523A9F-67D4-4AF4-B09D-C9B18FCE8088}"/>
          </ac:picMkLst>
        </pc:picChg>
        <pc:picChg chg="add del mod">
          <ac:chgData name="Mohammed Alswairki" userId="11bc8851-d1c2-4af9-a2de-c43bbf8d2a5c" providerId="ADAL" clId="{5245EA66-DD45-40B5-BC65-4FE9E838897F}" dt="2022-03-05T23:21:39.864" v="1463" actId="478"/>
          <ac:picMkLst>
            <pc:docMk/>
            <pc:sldMk cId="1587886835" sldId="279"/>
            <ac:picMk id="21" creationId="{F6820E8C-281F-4DDE-8332-A65E934BD2E7}"/>
          </ac:picMkLst>
        </pc:picChg>
        <pc:picChg chg="add del mod">
          <ac:chgData name="Mohammed Alswairki" userId="11bc8851-d1c2-4af9-a2de-c43bbf8d2a5c" providerId="ADAL" clId="{5245EA66-DD45-40B5-BC65-4FE9E838897F}" dt="2022-03-05T23:19:58.238" v="1452" actId="478"/>
          <ac:picMkLst>
            <pc:docMk/>
            <pc:sldMk cId="1587886835" sldId="279"/>
            <ac:picMk id="23" creationId="{CF6C7D98-C3F8-4420-9C38-E80DCFFD17EC}"/>
          </ac:picMkLst>
        </pc:picChg>
        <pc:picChg chg="add del mod">
          <ac:chgData name="Mohammed Alswairki" userId="11bc8851-d1c2-4af9-a2de-c43bbf8d2a5c" providerId="ADAL" clId="{5245EA66-DD45-40B5-BC65-4FE9E838897F}" dt="2022-03-05T23:21:55.367" v="1467" actId="478"/>
          <ac:picMkLst>
            <pc:docMk/>
            <pc:sldMk cId="1587886835" sldId="279"/>
            <ac:picMk id="27" creationId="{9615F0A1-D6D7-4C62-9B11-BEB26B236399}"/>
          </ac:picMkLst>
        </pc:picChg>
        <pc:picChg chg="add del mod">
          <ac:chgData name="Mohammed Alswairki" userId="11bc8851-d1c2-4af9-a2de-c43bbf8d2a5c" providerId="ADAL" clId="{5245EA66-DD45-40B5-BC65-4FE9E838897F}" dt="2022-03-05T23:20:33.845" v="1459" actId="478"/>
          <ac:picMkLst>
            <pc:docMk/>
            <pc:sldMk cId="1587886835" sldId="279"/>
            <ac:picMk id="29" creationId="{8BACF71E-D0E7-4AD5-8FD4-8C9A61C2E2D8}"/>
          </ac:picMkLst>
        </pc:picChg>
        <pc:picChg chg="add mod">
          <ac:chgData name="Mohammed Alswairki" userId="11bc8851-d1c2-4af9-a2de-c43bbf8d2a5c" providerId="ADAL" clId="{5245EA66-DD45-40B5-BC65-4FE9E838897F}" dt="2022-03-05T23:21:47.862" v="1466" actId="962"/>
          <ac:picMkLst>
            <pc:docMk/>
            <pc:sldMk cId="1587886835" sldId="279"/>
            <ac:picMk id="33" creationId="{9D72DBA6-6911-4868-AEAA-47341319C4C0}"/>
          </ac:picMkLst>
        </pc:picChg>
        <pc:picChg chg="add mod">
          <ac:chgData name="Mohammed Alswairki" userId="11bc8851-d1c2-4af9-a2de-c43bbf8d2a5c" providerId="ADAL" clId="{5245EA66-DD45-40B5-BC65-4FE9E838897F}" dt="2022-03-05T23:21:47.862" v="1465" actId="27614"/>
          <ac:picMkLst>
            <pc:docMk/>
            <pc:sldMk cId="1587886835" sldId="279"/>
            <ac:picMk id="37" creationId="{105EF931-9E39-4BE6-A1C2-6800F4B97C7E}"/>
          </ac:picMkLst>
        </pc:picChg>
        <pc:picChg chg="add mod">
          <ac:chgData name="Mohammed Alswairki" userId="11bc8851-d1c2-4af9-a2de-c43bbf8d2a5c" providerId="ADAL" clId="{5245EA66-DD45-40B5-BC65-4FE9E838897F}" dt="2022-03-05T23:22:05.418" v="1469" actId="27614"/>
          <ac:picMkLst>
            <pc:docMk/>
            <pc:sldMk cId="1587886835" sldId="279"/>
            <ac:picMk id="41" creationId="{85298B9F-56BC-46BE-8681-439F110B61B9}"/>
          </ac:picMkLst>
        </pc:picChg>
        <pc:picChg chg="add del">
          <ac:chgData name="Mohammed Alswairki" userId="11bc8851-d1c2-4af9-a2de-c43bbf8d2a5c" providerId="ADAL" clId="{5245EA66-DD45-40B5-BC65-4FE9E838897F}" dt="2022-03-05T23:18:25.651" v="1437" actId="478"/>
          <ac:picMkLst>
            <pc:docMk/>
            <pc:sldMk cId="1587886835" sldId="279"/>
            <ac:picMk id="3074" creationId="{D08630FE-3768-4C25-AFD1-7860395739D2}"/>
          </ac:picMkLst>
        </pc:picChg>
      </pc:sldChg>
      <pc:sldChg chg="addSp delSp modSp add mod">
        <pc:chgData name="Mohammed Alswairki" userId="11bc8851-d1c2-4af9-a2de-c43bbf8d2a5c" providerId="ADAL" clId="{5245EA66-DD45-40B5-BC65-4FE9E838897F}" dt="2022-03-06T03:53:35.803" v="1576" actId="255"/>
        <pc:sldMkLst>
          <pc:docMk/>
          <pc:sldMk cId="1253784643" sldId="280"/>
        </pc:sldMkLst>
        <pc:spChg chg="mod">
          <ac:chgData name="Mohammed Alswairki" userId="11bc8851-d1c2-4af9-a2de-c43bbf8d2a5c" providerId="ADAL" clId="{5245EA66-DD45-40B5-BC65-4FE9E838897F}" dt="2022-03-05T23:15:01.522" v="1401" actId="2711"/>
          <ac:spMkLst>
            <pc:docMk/>
            <pc:sldMk cId="1253784643" sldId="280"/>
            <ac:spMk id="2" creationId="{A20BF798-8948-401D-89CE-1ED6136ED254}"/>
          </ac:spMkLst>
        </pc:spChg>
        <pc:spChg chg="mod">
          <ac:chgData name="Mohammed Alswairki" userId="11bc8851-d1c2-4af9-a2de-c43bbf8d2a5c" providerId="ADAL" clId="{5245EA66-DD45-40B5-BC65-4FE9E838897F}" dt="2022-03-06T03:53:35.803" v="1576" actId="255"/>
          <ac:spMkLst>
            <pc:docMk/>
            <pc:sldMk cId="1253784643" sldId="280"/>
            <ac:spMk id="3" creationId="{F9529D8B-2C12-43D2-BC28-8FA4895C977A}"/>
          </ac:spMkLst>
        </pc:spChg>
        <pc:spChg chg="add del mod">
          <ac:chgData name="Mohammed Alswairki" userId="11bc8851-d1c2-4af9-a2de-c43bbf8d2a5c" providerId="ADAL" clId="{5245EA66-DD45-40B5-BC65-4FE9E838897F}" dt="2022-03-05T22:42:37.133" v="1152" actId="931"/>
          <ac:spMkLst>
            <pc:docMk/>
            <pc:sldMk cId="1253784643" sldId="280"/>
            <ac:spMk id="5" creationId="{3450F50F-925E-4929-8E45-EFDEDE909905}"/>
          </ac:spMkLst>
        </pc:spChg>
        <pc:spChg chg="add del mod">
          <ac:chgData name="Mohammed Alswairki" userId="11bc8851-d1c2-4af9-a2de-c43bbf8d2a5c" providerId="ADAL" clId="{5245EA66-DD45-40B5-BC65-4FE9E838897F}" dt="2022-03-05T22:42:44.968" v="1157" actId="931"/>
          <ac:spMkLst>
            <pc:docMk/>
            <pc:sldMk cId="1253784643" sldId="280"/>
            <ac:spMk id="11" creationId="{AA7C51E9-B834-4DFC-9AC3-96802159C450}"/>
          </ac:spMkLst>
        </pc:spChg>
        <pc:spChg chg="del">
          <ac:chgData name="Mohammed Alswairki" userId="11bc8851-d1c2-4af9-a2de-c43bbf8d2a5c" providerId="ADAL" clId="{5245EA66-DD45-40B5-BC65-4FE9E838897F}" dt="2022-03-05T23:34:38.170" v="1523" actId="478"/>
          <ac:spMkLst>
            <pc:docMk/>
            <pc:sldMk cId="1253784643" sldId="280"/>
            <ac:spMk id="14" creationId="{10BD52C4-306B-4FA3-8235-FAE3F72C064F}"/>
          </ac:spMkLst>
        </pc:spChg>
        <pc:spChg chg="add del mod">
          <ac:chgData name="Mohammed Alswairki" userId="11bc8851-d1c2-4af9-a2de-c43bbf8d2a5c" providerId="ADAL" clId="{5245EA66-DD45-40B5-BC65-4FE9E838897F}" dt="2022-03-05T22:42:49.337" v="1160" actId="931"/>
          <ac:spMkLst>
            <pc:docMk/>
            <pc:sldMk cId="1253784643" sldId="280"/>
            <ac:spMk id="17" creationId="{24486E82-7A36-44F4-B6D9-664D16059613}"/>
          </ac:spMkLst>
        </pc:spChg>
        <pc:spChg chg="add del mod">
          <ac:chgData name="Mohammed Alswairki" userId="11bc8851-d1c2-4af9-a2de-c43bbf8d2a5c" providerId="ADAL" clId="{5245EA66-DD45-40B5-BC65-4FE9E838897F}" dt="2022-03-05T22:42:57.235" v="1164" actId="931"/>
          <ac:spMkLst>
            <pc:docMk/>
            <pc:sldMk cId="1253784643" sldId="280"/>
            <ac:spMk id="23" creationId="{D4CD48F2-0A0F-4A31-A638-8DE50F1B1EC9}"/>
          </ac:spMkLst>
        </pc:spChg>
        <pc:picChg chg="add mod">
          <ac:chgData name="Mohammed Alswairki" userId="11bc8851-d1c2-4af9-a2de-c43bbf8d2a5c" providerId="ADAL" clId="{5245EA66-DD45-40B5-BC65-4FE9E838897F}" dt="2022-03-05T22:42:38.682" v="1153" actId="27614"/>
          <ac:picMkLst>
            <pc:docMk/>
            <pc:sldMk cId="1253784643" sldId="280"/>
            <ac:picMk id="7" creationId="{6D739A7C-EFF9-4694-B537-2363D3B5E9F8}"/>
          </ac:picMkLst>
        </pc:picChg>
        <pc:picChg chg="del mod">
          <ac:chgData name="Mohammed Alswairki" userId="11bc8851-d1c2-4af9-a2de-c43bbf8d2a5c" providerId="ADAL" clId="{5245EA66-DD45-40B5-BC65-4FE9E838897F}" dt="2022-03-05T22:42:39.656" v="1155" actId="478"/>
          <ac:picMkLst>
            <pc:docMk/>
            <pc:sldMk cId="1253784643" sldId="280"/>
            <ac:picMk id="8" creationId="{F9CB6B5C-CC4C-49BD-96A3-CBE188D3D1D1}"/>
          </ac:picMkLst>
        </pc:picChg>
        <pc:picChg chg="del">
          <ac:chgData name="Mohammed Alswairki" userId="11bc8851-d1c2-4af9-a2de-c43bbf8d2a5c" providerId="ADAL" clId="{5245EA66-DD45-40B5-BC65-4FE9E838897F}" dt="2022-03-05T22:42:31.922" v="1151" actId="478"/>
          <ac:picMkLst>
            <pc:docMk/>
            <pc:sldMk cId="1253784643" sldId="280"/>
            <ac:picMk id="10" creationId="{517F2C9B-7C2D-45DA-928A-D0AC3E7694F6}"/>
          </ac:picMkLst>
        </pc:picChg>
        <pc:picChg chg="del">
          <ac:chgData name="Mohammed Alswairki" userId="11bc8851-d1c2-4af9-a2de-c43bbf8d2a5c" providerId="ADAL" clId="{5245EA66-DD45-40B5-BC65-4FE9E838897F}" dt="2022-03-05T22:42:40.522" v="1156" actId="478"/>
          <ac:picMkLst>
            <pc:docMk/>
            <pc:sldMk cId="1253784643" sldId="280"/>
            <ac:picMk id="12" creationId="{B466B10D-3068-493B-874B-7199B529DF76}"/>
          </ac:picMkLst>
        </pc:picChg>
        <pc:picChg chg="add mod">
          <ac:chgData name="Mohammed Alswairki" userId="11bc8851-d1c2-4af9-a2de-c43bbf8d2a5c" providerId="ADAL" clId="{5245EA66-DD45-40B5-BC65-4FE9E838897F}" dt="2022-03-05T23:16:14.582" v="1420" actId="14100"/>
          <ac:picMkLst>
            <pc:docMk/>
            <pc:sldMk cId="1253784643" sldId="280"/>
            <ac:picMk id="19" creationId="{38DF3515-DA7F-4F80-AE5A-A57E515E9BFE}"/>
          </ac:picMkLst>
        </pc:picChg>
        <pc:picChg chg="add del mod">
          <ac:chgData name="Mohammed Alswairki" userId="11bc8851-d1c2-4af9-a2de-c43bbf8d2a5c" providerId="ADAL" clId="{5245EA66-DD45-40B5-BC65-4FE9E838897F}" dt="2022-03-05T22:42:51.842" v="1163" actId="478"/>
          <ac:picMkLst>
            <pc:docMk/>
            <pc:sldMk cId="1253784643" sldId="280"/>
            <ac:picMk id="21" creationId="{B6495E2A-6CCB-47AF-8335-9485242ECFBF}"/>
          </ac:picMkLst>
        </pc:picChg>
        <pc:picChg chg="add mod">
          <ac:chgData name="Mohammed Alswairki" userId="11bc8851-d1c2-4af9-a2de-c43bbf8d2a5c" providerId="ADAL" clId="{5245EA66-DD45-40B5-BC65-4FE9E838897F}" dt="2022-03-05T23:16:17.527" v="1421" actId="14100"/>
          <ac:picMkLst>
            <pc:docMk/>
            <pc:sldMk cId="1253784643" sldId="280"/>
            <ac:picMk id="25" creationId="{5CF79A37-3D79-4406-B28F-76D43EBE21EB}"/>
          </ac:picMkLst>
        </pc:picChg>
      </pc:sldChg>
      <pc:sldChg chg="addSp delSp modSp add mod modClrScheme chgLayout">
        <pc:chgData name="Mohammed Alswairki" userId="11bc8851-d1c2-4af9-a2de-c43bbf8d2a5c" providerId="ADAL" clId="{5245EA66-DD45-40B5-BC65-4FE9E838897F}" dt="2022-03-05T23:35:19.764" v="1536" actId="478"/>
        <pc:sldMkLst>
          <pc:docMk/>
          <pc:sldMk cId="4166047648" sldId="281"/>
        </pc:sldMkLst>
        <pc:spChg chg="mod">
          <ac:chgData name="Mohammed Alswairki" userId="11bc8851-d1c2-4af9-a2de-c43bbf8d2a5c" providerId="ADAL" clId="{5245EA66-DD45-40B5-BC65-4FE9E838897F}" dt="2022-03-05T23:25:47.538" v="1497" actId="2711"/>
          <ac:spMkLst>
            <pc:docMk/>
            <pc:sldMk cId="4166047648" sldId="281"/>
            <ac:spMk id="2" creationId="{33EA32F0-1738-4EDC-912D-4960AC57BFFE}"/>
          </ac:spMkLst>
        </pc:spChg>
        <pc:spChg chg="del mod">
          <ac:chgData name="Mohammed Alswairki" userId="11bc8851-d1c2-4af9-a2de-c43bbf8d2a5c" providerId="ADAL" clId="{5245EA66-DD45-40B5-BC65-4FE9E838897F}" dt="2022-03-05T23:35:19.764" v="1536" actId="478"/>
          <ac:spMkLst>
            <pc:docMk/>
            <pc:sldMk cId="4166047648" sldId="281"/>
            <ac:spMk id="4" creationId="{FC0E138E-D6FE-4599-BAE1-8B7B66671FD2}"/>
          </ac:spMkLst>
        </pc:spChg>
        <pc:spChg chg="del mod ord">
          <ac:chgData name="Mohammed Alswairki" userId="11bc8851-d1c2-4af9-a2de-c43bbf8d2a5c" providerId="ADAL" clId="{5245EA66-DD45-40B5-BC65-4FE9E838897F}" dt="2022-03-05T23:04:23.445" v="1319" actId="478"/>
          <ac:spMkLst>
            <pc:docMk/>
            <pc:sldMk cId="4166047648" sldId="281"/>
            <ac:spMk id="5" creationId="{202E079E-4276-4B57-A7D9-BB2739332A1D}"/>
          </ac:spMkLst>
        </pc:spChg>
        <pc:spChg chg="mod">
          <ac:chgData name="Mohammed Alswairki" userId="11bc8851-d1c2-4af9-a2de-c43bbf8d2a5c" providerId="ADAL" clId="{5245EA66-DD45-40B5-BC65-4FE9E838897F}" dt="2022-03-05T23:03:42.381" v="1316" actId="26606"/>
          <ac:spMkLst>
            <pc:docMk/>
            <pc:sldMk cId="4166047648" sldId="281"/>
            <ac:spMk id="6" creationId="{5C0A7D0C-4965-4C81-9F41-C8790BCC75DA}"/>
          </ac:spMkLst>
        </pc:spChg>
        <pc:spChg chg="mod ord">
          <ac:chgData name="Mohammed Alswairki" userId="11bc8851-d1c2-4af9-a2de-c43bbf8d2a5c" providerId="ADAL" clId="{5245EA66-DD45-40B5-BC65-4FE9E838897F}" dt="2022-03-05T23:06:51.149" v="1336" actId="14100"/>
          <ac:spMkLst>
            <pc:docMk/>
            <pc:sldMk cId="4166047648" sldId="281"/>
            <ac:spMk id="8" creationId="{B2CB822A-0BE5-453A-AF93-17D486FF08C6}"/>
          </ac:spMkLst>
        </pc:spChg>
        <pc:spChg chg="add del">
          <ac:chgData name="Mohammed Alswairki" userId="11bc8851-d1c2-4af9-a2de-c43bbf8d2a5c" providerId="ADAL" clId="{5245EA66-DD45-40B5-BC65-4FE9E838897F}" dt="2022-03-05T21:13:07.982" v="355" actId="22"/>
          <ac:spMkLst>
            <pc:docMk/>
            <pc:sldMk cId="4166047648" sldId="281"/>
            <ac:spMk id="9" creationId="{475C86E6-4DFA-41D5-9434-C4E10FD5AEE3}"/>
          </ac:spMkLst>
        </pc:spChg>
        <pc:picChg chg="add del mod ord">
          <ac:chgData name="Mohammed Alswairki" userId="11bc8851-d1c2-4af9-a2de-c43bbf8d2a5c" providerId="ADAL" clId="{5245EA66-DD45-40B5-BC65-4FE9E838897F}" dt="2022-03-05T23:04:29.474" v="1321" actId="478"/>
          <ac:picMkLst>
            <pc:docMk/>
            <pc:sldMk cId="4166047648" sldId="281"/>
            <ac:picMk id="2050" creationId="{65715FD8-A3BC-44C6-BDD9-D0B99205DD9A}"/>
          </ac:picMkLst>
        </pc:picChg>
        <pc:picChg chg="add mod">
          <ac:chgData name="Mohammed Alswairki" userId="11bc8851-d1c2-4af9-a2de-c43bbf8d2a5c" providerId="ADAL" clId="{5245EA66-DD45-40B5-BC65-4FE9E838897F}" dt="2022-03-05T23:06:04.526" v="1333" actId="14100"/>
          <ac:picMkLst>
            <pc:docMk/>
            <pc:sldMk cId="4166047648" sldId="281"/>
            <ac:picMk id="2052" creationId="{05565132-2F78-464C-B548-E619D091C3D6}"/>
          </ac:picMkLst>
        </pc:picChg>
        <pc:picChg chg="add mod">
          <ac:chgData name="Mohammed Alswairki" userId="11bc8851-d1c2-4af9-a2de-c43bbf8d2a5c" providerId="ADAL" clId="{5245EA66-DD45-40B5-BC65-4FE9E838897F}" dt="2022-03-05T23:06:43.111" v="1335" actId="1076"/>
          <ac:picMkLst>
            <pc:docMk/>
            <pc:sldMk cId="4166047648" sldId="281"/>
            <ac:picMk id="2054" creationId="{2D9A6D2F-82E4-4359-8CCD-D17004FF5F0E}"/>
          </ac:picMkLst>
        </pc:picChg>
      </pc:sldChg>
      <pc:sldChg chg="addSp delSp modSp add mod">
        <pc:chgData name="Mohammed Alswairki" userId="11bc8851-d1c2-4af9-a2de-c43bbf8d2a5c" providerId="ADAL" clId="{5245EA66-DD45-40B5-BC65-4FE9E838897F}" dt="2022-03-05T23:35:28.960" v="1539" actId="478"/>
        <pc:sldMkLst>
          <pc:docMk/>
          <pc:sldMk cId="1802861125" sldId="282"/>
        </pc:sldMkLst>
        <pc:spChg chg="mod">
          <ac:chgData name="Mohammed Alswairki" userId="11bc8851-d1c2-4af9-a2de-c43bbf8d2a5c" providerId="ADAL" clId="{5245EA66-DD45-40B5-BC65-4FE9E838897F}" dt="2022-03-05T23:31:54.645" v="1499" actId="2711"/>
          <ac:spMkLst>
            <pc:docMk/>
            <pc:sldMk cId="1802861125" sldId="282"/>
            <ac:spMk id="2" creationId="{33EA32F0-1738-4EDC-912D-4960AC57BFFE}"/>
          </ac:spMkLst>
        </pc:spChg>
        <pc:spChg chg="del mod">
          <ac:chgData name="Mohammed Alswairki" userId="11bc8851-d1c2-4af9-a2de-c43bbf8d2a5c" providerId="ADAL" clId="{5245EA66-DD45-40B5-BC65-4FE9E838897F}" dt="2022-03-05T23:35:28.960" v="1539" actId="478"/>
          <ac:spMkLst>
            <pc:docMk/>
            <pc:sldMk cId="1802861125" sldId="282"/>
            <ac:spMk id="4" creationId="{FC0E138E-D6FE-4599-BAE1-8B7B66671FD2}"/>
          </ac:spMkLst>
        </pc:spChg>
        <pc:spChg chg="del">
          <ac:chgData name="Mohammed Alswairki" userId="11bc8851-d1c2-4af9-a2de-c43bbf8d2a5c" providerId="ADAL" clId="{5245EA66-DD45-40B5-BC65-4FE9E838897F}" dt="2022-03-05T23:35:25.189" v="1537" actId="478"/>
          <ac:spMkLst>
            <pc:docMk/>
            <pc:sldMk cId="1802861125" sldId="282"/>
            <ac:spMk id="5" creationId="{202E079E-4276-4B57-A7D9-BB2739332A1D}"/>
          </ac:spMkLst>
        </pc:spChg>
        <pc:spChg chg="mod">
          <ac:chgData name="Mohammed Alswairki" userId="11bc8851-d1c2-4af9-a2de-c43bbf8d2a5c" providerId="ADAL" clId="{5245EA66-DD45-40B5-BC65-4FE9E838897F}" dt="2022-03-05T23:32:01.480" v="1500" actId="2711"/>
          <ac:spMkLst>
            <pc:docMk/>
            <pc:sldMk cId="1802861125" sldId="282"/>
            <ac:spMk id="8" creationId="{B2CB822A-0BE5-453A-AF93-17D486FF08C6}"/>
          </ac:spMkLst>
        </pc:spChg>
        <pc:spChg chg="add mod">
          <ac:chgData name="Mohammed Alswairki" userId="11bc8851-d1c2-4af9-a2de-c43bbf8d2a5c" providerId="ADAL" clId="{5245EA66-DD45-40B5-BC65-4FE9E838897F}" dt="2022-03-05T21:15:03.102" v="376" actId="20577"/>
          <ac:spMkLst>
            <pc:docMk/>
            <pc:sldMk cId="1802861125" sldId="282"/>
            <ac:spMk id="9" creationId="{89A21F86-78F7-4893-9945-7C54441091DF}"/>
          </ac:spMkLst>
        </pc:spChg>
      </pc:sldChg>
      <pc:sldChg chg="addSp delSp modSp add mod">
        <pc:chgData name="Mohammed Alswairki" userId="11bc8851-d1c2-4af9-a2de-c43bbf8d2a5c" providerId="ADAL" clId="{5245EA66-DD45-40B5-BC65-4FE9E838897F}" dt="2022-03-05T23:35:38.337" v="1542" actId="478"/>
        <pc:sldMkLst>
          <pc:docMk/>
          <pc:sldMk cId="160891359" sldId="283"/>
        </pc:sldMkLst>
        <pc:spChg chg="mod">
          <ac:chgData name="Mohammed Alswairki" userId="11bc8851-d1c2-4af9-a2de-c43bbf8d2a5c" providerId="ADAL" clId="{5245EA66-DD45-40B5-BC65-4FE9E838897F}" dt="2022-03-05T23:32:07.690" v="1501" actId="2711"/>
          <ac:spMkLst>
            <pc:docMk/>
            <pc:sldMk cId="160891359" sldId="283"/>
            <ac:spMk id="2" creationId="{33EA32F0-1738-4EDC-912D-4960AC57BFFE}"/>
          </ac:spMkLst>
        </pc:spChg>
        <pc:spChg chg="del mod">
          <ac:chgData name="Mohammed Alswairki" userId="11bc8851-d1c2-4af9-a2de-c43bbf8d2a5c" providerId="ADAL" clId="{5245EA66-DD45-40B5-BC65-4FE9E838897F}" dt="2022-03-05T23:35:38.337" v="1542" actId="478"/>
          <ac:spMkLst>
            <pc:docMk/>
            <pc:sldMk cId="160891359" sldId="283"/>
            <ac:spMk id="4" creationId="{FC0E138E-D6FE-4599-BAE1-8B7B66671FD2}"/>
          </ac:spMkLst>
        </pc:spChg>
        <pc:spChg chg="del">
          <ac:chgData name="Mohammed Alswairki" userId="11bc8851-d1c2-4af9-a2de-c43bbf8d2a5c" providerId="ADAL" clId="{5245EA66-DD45-40B5-BC65-4FE9E838897F}" dt="2022-03-05T23:35:32.646" v="1540" actId="478"/>
          <ac:spMkLst>
            <pc:docMk/>
            <pc:sldMk cId="160891359" sldId="283"/>
            <ac:spMk id="5" creationId="{202E079E-4276-4B57-A7D9-BB2739332A1D}"/>
          </ac:spMkLst>
        </pc:spChg>
        <pc:spChg chg="mod">
          <ac:chgData name="Mohammed Alswairki" userId="11bc8851-d1c2-4af9-a2de-c43bbf8d2a5c" providerId="ADAL" clId="{5245EA66-DD45-40B5-BC65-4FE9E838897F}" dt="2022-03-05T23:32:12.930" v="1502" actId="2711"/>
          <ac:spMkLst>
            <pc:docMk/>
            <pc:sldMk cId="160891359" sldId="283"/>
            <ac:spMk id="8" creationId="{B2CB822A-0BE5-453A-AF93-17D486FF08C6}"/>
          </ac:spMkLst>
        </pc:spChg>
        <pc:spChg chg="del mod">
          <ac:chgData name="Mohammed Alswairki" userId="11bc8851-d1c2-4af9-a2de-c43bbf8d2a5c" providerId="ADAL" clId="{5245EA66-DD45-40B5-BC65-4FE9E838897F}" dt="2022-03-05T21:16:40.337" v="388" actId="21"/>
          <ac:spMkLst>
            <pc:docMk/>
            <pc:sldMk cId="160891359" sldId="283"/>
            <ac:spMk id="9" creationId="{89A21F86-78F7-4893-9945-7C54441091DF}"/>
          </ac:spMkLst>
        </pc:spChg>
        <pc:spChg chg="add mod">
          <ac:chgData name="Mohammed Alswairki" userId="11bc8851-d1c2-4af9-a2de-c43bbf8d2a5c" providerId="ADAL" clId="{5245EA66-DD45-40B5-BC65-4FE9E838897F}" dt="2022-03-05T21:17:05.272" v="408" actId="14100"/>
          <ac:spMkLst>
            <pc:docMk/>
            <pc:sldMk cId="160891359" sldId="283"/>
            <ac:spMk id="10" creationId="{97EAA210-C9B5-4769-9EE5-2D64F24540FE}"/>
          </ac:spMkLst>
        </pc:spChg>
      </pc:sldChg>
      <pc:sldChg chg="addSp delSp modSp new del mod">
        <pc:chgData name="Mohammed Alswairki" userId="11bc8851-d1c2-4af9-a2de-c43bbf8d2a5c" providerId="ADAL" clId="{5245EA66-DD45-40B5-BC65-4FE9E838897F}" dt="2022-03-05T21:24:08.291" v="477" actId="680"/>
        <pc:sldMkLst>
          <pc:docMk/>
          <pc:sldMk cId="1935929153" sldId="284"/>
        </pc:sldMkLst>
        <pc:spChg chg="add del">
          <ac:chgData name="Mohammed Alswairki" userId="11bc8851-d1c2-4af9-a2de-c43bbf8d2a5c" providerId="ADAL" clId="{5245EA66-DD45-40B5-BC65-4FE9E838897F}" dt="2022-03-05T21:24:07.866" v="476" actId="478"/>
          <ac:spMkLst>
            <pc:docMk/>
            <pc:sldMk cId="1935929153" sldId="284"/>
            <ac:spMk id="2" creationId="{DFC04AFB-D8AC-4727-86A6-B47877870B34}"/>
          </ac:spMkLst>
        </pc:spChg>
        <pc:spChg chg="mod">
          <ac:chgData name="Mohammed Alswairki" userId="11bc8851-d1c2-4af9-a2de-c43bbf8d2a5c" providerId="ADAL" clId="{5245EA66-DD45-40B5-BC65-4FE9E838897F}" dt="2022-03-05T21:24:07.142" v="475" actId="14100"/>
          <ac:spMkLst>
            <pc:docMk/>
            <pc:sldMk cId="1935929153" sldId="284"/>
            <ac:spMk id="3" creationId="{6A731BBC-0B36-4CCA-99D9-59F243693253}"/>
          </ac:spMkLst>
        </pc:spChg>
      </pc:sldChg>
      <pc:sldChg chg="addSp delSp modSp add del mod">
        <pc:chgData name="Mohammed Alswairki" userId="11bc8851-d1c2-4af9-a2de-c43bbf8d2a5c" providerId="ADAL" clId="{5245EA66-DD45-40B5-BC65-4FE9E838897F}" dt="2022-03-05T21:23:07.287" v="466" actId="47"/>
        <pc:sldMkLst>
          <pc:docMk/>
          <pc:sldMk cId="3626140387" sldId="284"/>
        </pc:sldMkLst>
        <pc:spChg chg="add del mod">
          <ac:chgData name="Mohammed Alswairki" userId="11bc8851-d1c2-4af9-a2de-c43bbf8d2a5c" providerId="ADAL" clId="{5245EA66-DD45-40B5-BC65-4FE9E838897F}" dt="2022-03-05T21:22:59.085" v="465" actId="108"/>
          <ac:spMkLst>
            <pc:docMk/>
            <pc:sldMk cId="3626140387" sldId="284"/>
            <ac:spMk id="2" creationId="{33EA32F0-1738-4EDC-912D-4960AC57BFFE}"/>
          </ac:spMkLst>
        </pc:spChg>
        <pc:spChg chg="add del mod">
          <ac:chgData name="Mohammed Alswairki" userId="11bc8851-d1c2-4af9-a2de-c43bbf8d2a5c" providerId="ADAL" clId="{5245EA66-DD45-40B5-BC65-4FE9E838897F}" dt="2022-03-05T21:22:55.985" v="462" actId="20577"/>
          <ac:spMkLst>
            <pc:docMk/>
            <pc:sldMk cId="3626140387" sldId="284"/>
            <ac:spMk id="8" creationId="{B2CB822A-0BE5-453A-AF93-17D486FF08C6}"/>
          </ac:spMkLst>
        </pc:spChg>
        <pc:spChg chg="add del mod">
          <ac:chgData name="Mohammed Alswairki" userId="11bc8851-d1c2-4af9-a2de-c43bbf8d2a5c" providerId="ADAL" clId="{5245EA66-DD45-40B5-BC65-4FE9E838897F}" dt="2022-03-05T21:22:20.324" v="450" actId="22"/>
          <ac:spMkLst>
            <pc:docMk/>
            <pc:sldMk cId="3626140387" sldId="284"/>
            <ac:spMk id="9" creationId="{D8901129-943C-4F4B-8DD8-B99519AF46A3}"/>
          </ac:spMkLst>
        </pc:spChg>
        <pc:spChg chg="add del">
          <ac:chgData name="Mohammed Alswairki" userId="11bc8851-d1c2-4af9-a2de-c43bbf8d2a5c" providerId="ADAL" clId="{5245EA66-DD45-40B5-BC65-4FE9E838897F}" dt="2022-03-05T21:22:54.031" v="459" actId="21"/>
          <ac:spMkLst>
            <pc:docMk/>
            <pc:sldMk cId="3626140387" sldId="284"/>
            <ac:spMk id="10" creationId="{97EAA210-C9B5-4769-9EE5-2D64F24540FE}"/>
          </ac:spMkLst>
        </pc:spChg>
        <pc:spChg chg="add del mod">
          <ac:chgData name="Mohammed Alswairki" userId="11bc8851-d1c2-4af9-a2de-c43bbf8d2a5c" providerId="ADAL" clId="{5245EA66-DD45-40B5-BC65-4FE9E838897F}" dt="2022-03-05T21:22:52.325" v="456" actId="478"/>
          <ac:spMkLst>
            <pc:docMk/>
            <pc:sldMk cId="3626140387" sldId="284"/>
            <ac:spMk id="11" creationId="{CFF024A5-7217-42E8-966F-6CA85FF62015}"/>
          </ac:spMkLst>
        </pc:spChg>
      </pc:sldChg>
      <pc:sldChg chg="addSp delSp modSp new mod modClrScheme chgLayout">
        <pc:chgData name="Mohammed Alswairki" userId="11bc8851-d1c2-4af9-a2de-c43bbf8d2a5c" providerId="ADAL" clId="{5245EA66-DD45-40B5-BC65-4FE9E838897F}" dt="2022-03-05T23:35:43.074" v="1543" actId="478"/>
        <pc:sldMkLst>
          <pc:docMk/>
          <pc:sldMk cId="3730348838" sldId="284"/>
        </pc:sldMkLst>
        <pc:spChg chg="del">
          <ac:chgData name="Mohammed Alswairki" userId="11bc8851-d1c2-4af9-a2de-c43bbf8d2a5c" providerId="ADAL" clId="{5245EA66-DD45-40B5-BC65-4FE9E838897F}" dt="2022-03-05T21:24:30.480" v="479" actId="26606"/>
          <ac:spMkLst>
            <pc:docMk/>
            <pc:sldMk cId="3730348838" sldId="284"/>
            <ac:spMk id="2" creationId="{6659D665-5620-4B80-AB52-E32C4F14891E}"/>
          </ac:spMkLst>
        </pc:spChg>
        <pc:spChg chg="del">
          <ac:chgData name="Mohammed Alswairki" userId="11bc8851-d1c2-4af9-a2de-c43bbf8d2a5c" providerId="ADAL" clId="{5245EA66-DD45-40B5-BC65-4FE9E838897F}" dt="2022-03-05T21:24:30.480" v="479" actId="26606"/>
          <ac:spMkLst>
            <pc:docMk/>
            <pc:sldMk cId="3730348838" sldId="284"/>
            <ac:spMk id="3" creationId="{CC0AB5B9-6CD3-41E2-BDA7-FF1476FEAAEC}"/>
          </ac:spMkLst>
        </pc:spChg>
        <pc:spChg chg="del mod ord">
          <ac:chgData name="Mohammed Alswairki" userId="11bc8851-d1c2-4af9-a2de-c43bbf8d2a5c" providerId="ADAL" clId="{5245EA66-DD45-40B5-BC65-4FE9E838897F}" dt="2022-03-05T22:34:53.493" v="1116" actId="478"/>
          <ac:spMkLst>
            <pc:docMk/>
            <pc:sldMk cId="3730348838" sldId="284"/>
            <ac:spMk id="4" creationId="{AEDFDC82-7AC8-4B99-909E-1054C536B555}"/>
          </ac:spMkLst>
        </pc:spChg>
        <pc:spChg chg="del mod">
          <ac:chgData name="Mohammed Alswairki" userId="11bc8851-d1c2-4af9-a2de-c43bbf8d2a5c" providerId="ADAL" clId="{5245EA66-DD45-40B5-BC65-4FE9E838897F}" dt="2022-03-05T23:35:43.074" v="1543" actId="478"/>
          <ac:spMkLst>
            <pc:docMk/>
            <pc:sldMk cId="3730348838" sldId="284"/>
            <ac:spMk id="5" creationId="{1CBEF1EA-B977-45F2-8CED-D6847A27E0E7}"/>
          </ac:spMkLst>
        </pc:spChg>
        <pc:spChg chg="mod">
          <ac:chgData name="Mohammed Alswairki" userId="11bc8851-d1c2-4af9-a2de-c43bbf8d2a5c" providerId="ADAL" clId="{5245EA66-DD45-40B5-BC65-4FE9E838897F}" dt="2022-03-05T21:24:30.480" v="479" actId="26606"/>
          <ac:spMkLst>
            <pc:docMk/>
            <pc:sldMk cId="3730348838" sldId="284"/>
            <ac:spMk id="6" creationId="{D6D5E308-2338-4763-B213-D7B3B4E31BC4}"/>
          </ac:spMkLst>
        </pc:spChg>
        <pc:spChg chg="add mod">
          <ac:chgData name="Mohammed Alswairki" userId="11bc8851-d1c2-4af9-a2de-c43bbf8d2a5c" providerId="ADAL" clId="{5245EA66-DD45-40B5-BC65-4FE9E838897F}" dt="2022-03-05T23:32:21.129" v="1503" actId="2711"/>
          <ac:spMkLst>
            <pc:docMk/>
            <pc:sldMk cId="3730348838" sldId="284"/>
            <ac:spMk id="11" creationId="{0550733F-447B-40DF-B589-E0585DF009DD}"/>
          </ac:spMkLst>
        </pc:spChg>
        <pc:spChg chg="add mod">
          <ac:chgData name="Mohammed Alswairki" userId="11bc8851-d1c2-4af9-a2de-c43bbf8d2a5c" providerId="ADAL" clId="{5245EA66-DD45-40B5-BC65-4FE9E838897F}" dt="2022-03-05T21:27:26.981" v="528" actId="14100"/>
          <ac:spMkLst>
            <pc:docMk/>
            <pc:sldMk cId="3730348838" sldId="284"/>
            <ac:spMk id="12" creationId="{00016CEB-E189-4132-A755-BBA060B66787}"/>
          </ac:spMkLst>
        </pc:spChg>
        <pc:spChg chg="add del mod">
          <ac:chgData name="Mohammed Alswairki" userId="11bc8851-d1c2-4af9-a2de-c43bbf8d2a5c" providerId="ADAL" clId="{5245EA66-DD45-40B5-BC65-4FE9E838897F}" dt="2022-03-05T21:27:10.766" v="525" actId="478"/>
          <ac:spMkLst>
            <pc:docMk/>
            <pc:sldMk cId="3730348838" sldId="284"/>
            <ac:spMk id="13" creationId="{A777975D-6110-493B-B568-2DB8151D3529}"/>
          </ac:spMkLst>
        </pc:spChg>
        <pc:spChg chg="add mod">
          <ac:chgData name="Mohammed Alswairki" userId="11bc8851-d1c2-4af9-a2de-c43bbf8d2a5c" providerId="ADAL" clId="{5245EA66-DD45-40B5-BC65-4FE9E838897F}" dt="2022-03-05T23:32:36.380" v="1505" actId="14100"/>
          <ac:spMkLst>
            <pc:docMk/>
            <pc:sldMk cId="3730348838" sldId="284"/>
            <ac:spMk id="15" creationId="{FE3A748F-8B2C-4FC6-AFD1-A989AC9FC16E}"/>
          </ac:spMkLst>
        </pc:spChg>
      </pc:sldChg>
      <pc:sldChg chg="delSp modSp mod">
        <pc:chgData name="Mohammed Alswairki" userId="11bc8851-d1c2-4af9-a2de-c43bbf8d2a5c" providerId="ADAL" clId="{5245EA66-DD45-40B5-BC65-4FE9E838897F}" dt="2022-03-05T23:35:55.571" v="1547" actId="478"/>
        <pc:sldMkLst>
          <pc:docMk/>
          <pc:sldMk cId="1843098470" sldId="285"/>
        </pc:sldMkLst>
        <pc:spChg chg="mod">
          <ac:chgData name="Mohammed Alswairki" userId="11bc8851-d1c2-4af9-a2de-c43bbf8d2a5c" providerId="ADAL" clId="{5245EA66-DD45-40B5-BC65-4FE9E838897F}" dt="2022-03-05T23:32:47.485" v="1507" actId="2711"/>
          <ac:spMkLst>
            <pc:docMk/>
            <pc:sldMk cId="1843098470" sldId="285"/>
            <ac:spMk id="2" creationId="{33EA32F0-1738-4EDC-912D-4960AC57BFFE}"/>
          </ac:spMkLst>
        </pc:spChg>
        <pc:spChg chg="del">
          <ac:chgData name="Mohammed Alswairki" userId="11bc8851-d1c2-4af9-a2de-c43bbf8d2a5c" providerId="ADAL" clId="{5245EA66-DD45-40B5-BC65-4FE9E838897F}" dt="2022-03-05T23:35:55.571" v="1547" actId="478"/>
          <ac:spMkLst>
            <pc:docMk/>
            <pc:sldMk cId="1843098470" sldId="285"/>
            <ac:spMk id="4" creationId="{FC0E138E-D6FE-4599-BAE1-8B7B66671FD2}"/>
          </ac:spMkLst>
        </pc:spChg>
        <pc:spChg chg="del">
          <ac:chgData name="Mohammed Alswairki" userId="11bc8851-d1c2-4af9-a2de-c43bbf8d2a5c" providerId="ADAL" clId="{5245EA66-DD45-40B5-BC65-4FE9E838897F}" dt="2022-03-05T23:35:52.970" v="1546" actId="478"/>
          <ac:spMkLst>
            <pc:docMk/>
            <pc:sldMk cId="1843098470" sldId="285"/>
            <ac:spMk id="5" creationId="{202E079E-4276-4B57-A7D9-BB2739332A1D}"/>
          </ac:spMkLst>
        </pc:spChg>
        <pc:spChg chg="mod">
          <ac:chgData name="Mohammed Alswairki" userId="11bc8851-d1c2-4af9-a2de-c43bbf8d2a5c" providerId="ADAL" clId="{5245EA66-DD45-40B5-BC65-4FE9E838897F}" dt="2022-03-05T23:10:42.607" v="1359" actId="20577"/>
          <ac:spMkLst>
            <pc:docMk/>
            <pc:sldMk cId="1843098470" sldId="285"/>
            <ac:spMk id="8" creationId="{B2CB822A-0BE5-453A-AF93-17D486FF08C6}"/>
          </ac:spMkLst>
        </pc:spChg>
      </pc:sldChg>
      <pc:sldChg chg="modSp add del mod">
        <pc:chgData name="Mohammed Alswairki" userId="11bc8851-d1c2-4af9-a2de-c43bbf8d2a5c" providerId="ADAL" clId="{5245EA66-DD45-40B5-BC65-4FE9E838897F}" dt="2022-03-05T21:30:04.312" v="581" actId="2890"/>
        <pc:sldMkLst>
          <pc:docMk/>
          <pc:sldMk cId="1849124455" sldId="286"/>
        </pc:sldMkLst>
        <pc:spChg chg="mod">
          <ac:chgData name="Mohammed Alswairki" userId="11bc8851-d1c2-4af9-a2de-c43bbf8d2a5c" providerId="ADAL" clId="{5245EA66-DD45-40B5-BC65-4FE9E838897F}" dt="2022-03-05T21:30:03.838" v="580" actId="20577"/>
          <ac:spMkLst>
            <pc:docMk/>
            <pc:sldMk cId="1849124455" sldId="286"/>
            <ac:spMk id="2" creationId="{33EA32F0-1738-4EDC-912D-4960AC57BFFE}"/>
          </ac:spMkLst>
        </pc:spChg>
        <pc:spChg chg="mod">
          <ac:chgData name="Mohammed Alswairki" userId="11bc8851-d1c2-4af9-a2de-c43bbf8d2a5c" providerId="ADAL" clId="{5245EA66-DD45-40B5-BC65-4FE9E838897F}" dt="2022-03-05T21:30:03.383" v="579"/>
          <ac:spMkLst>
            <pc:docMk/>
            <pc:sldMk cId="1849124455" sldId="286"/>
            <ac:spMk id="8" creationId="{B2CB822A-0BE5-453A-AF93-17D486FF08C6}"/>
          </ac:spMkLst>
        </pc:spChg>
      </pc:sldChg>
      <pc:sldChg chg="addSp delSp modSp add mod">
        <pc:chgData name="Mohammed Alswairki" userId="11bc8851-d1c2-4af9-a2de-c43bbf8d2a5c" providerId="ADAL" clId="{5245EA66-DD45-40B5-BC65-4FE9E838897F}" dt="2022-03-05T23:35:59.526" v="1548" actId="478"/>
        <pc:sldMkLst>
          <pc:docMk/>
          <pc:sldMk cId="3040640390" sldId="286"/>
        </pc:sldMkLst>
        <pc:spChg chg="del mod">
          <ac:chgData name="Mohammed Alswairki" userId="11bc8851-d1c2-4af9-a2de-c43bbf8d2a5c" providerId="ADAL" clId="{5245EA66-DD45-40B5-BC65-4FE9E838897F}" dt="2022-03-05T22:34:59.412" v="1118" actId="478"/>
          <ac:spMkLst>
            <pc:docMk/>
            <pc:sldMk cId="3040640390" sldId="286"/>
            <ac:spMk id="4" creationId="{AEDFDC82-7AC8-4B99-909E-1054C536B555}"/>
          </ac:spMkLst>
        </pc:spChg>
        <pc:spChg chg="del">
          <ac:chgData name="Mohammed Alswairki" userId="11bc8851-d1c2-4af9-a2de-c43bbf8d2a5c" providerId="ADAL" clId="{5245EA66-DD45-40B5-BC65-4FE9E838897F}" dt="2022-03-05T23:35:59.526" v="1548" actId="478"/>
          <ac:spMkLst>
            <pc:docMk/>
            <pc:sldMk cId="3040640390" sldId="286"/>
            <ac:spMk id="5" creationId="{1CBEF1EA-B977-45F2-8CED-D6847A27E0E7}"/>
          </ac:spMkLst>
        </pc:spChg>
        <pc:spChg chg="add mod">
          <ac:chgData name="Mohammed Alswairki" userId="11bc8851-d1c2-4af9-a2de-c43bbf8d2a5c" providerId="ADAL" clId="{5245EA66-DD45-40B5-BC65-4FE9E838897F}" dt="2022-03-05T23:11:02.294" v="1360" actId="1076"/>
          <ac:spMkLst>
            <pc:docMk/>
            <pc:sldMk cId="3040640390" sldId="286"/>
            <ac:spMk id="9" creationId="{F7A1D030-08EE-4875-9F01-705F89CFC7A2}"/>
          </ac:spMkLst>
        </pc:spChg>
        <pc:spChg chg="mod">
          <ac:chgData name="Mohammed Alswairki" userId="11bc8851-d1c2-4af9-a2de-c43bbf8d2a5c" providerId="ADAL" clId="{5245EA66-DD45-40B5-BC65-4FE9E838897F}" dt="2022-03-05T23:32:53.611" v="1508" actId="2711"/>
          <ac:spMkLst>
            <pc:docMk/>
            <pc:sldMk cId="3040640390" sldId="286"/>
            <ac:spMk id="11" creationId="{0550733F-447B-40DF-B589-E0585DF009DD}"/>
          </ac:spMkLst>
        </pc:spChg>
        <pc:spChg chg="del mod">
          <ac:chgData name="Mohammed Alswairki" userId="11bc8851-d1c2-4af9-a2de-c43bbf8d2a5c" providerId="ADAL" clId="{5245EA66-DD45-40B5-BC65-4FE9E838897F}" dt="2022-03-05T21:32:16.584" v="660" actId="21"/>
          <ac:spMkLst>
            <pc:docMk/>
            <pc:sldMk cId="3040640390" sldId="286"/>
            <ac:spMk id="12" creationId="{00016CEB-E189-4132-A755-BBA060B66787}"/>
          </ac:spMkLst>
        </pc:spChg>
        <pc:spChg chg="mod">
          <ac:chgData name="Mohammed Alswairki" userId="11bc8851-d1c2-4af9-a2de-c43bbf8d2a5c" providerId="ADAL" clId="{5245EA66-DD45-40B5-BC65-4FE9E838897F}" dt="2022-03-05T23:33:01.023" v="1509" actId="2711"/>
          <ac:spMkLst>
            <pc:docMk/>
            <pc:sldMk cId="3040640390" sldId="286"/>
            <ac:spMk id="15" creationId="{FE3A748F-8B2C-4FC6-AFD1-A989AC9FC16E}"/>
          </ac:spMkLst>
        </pc:spChg>
      </pc:sldChg>
      <pc:sldChg chg="addSp delSp modSp add mod">
        <pc:chgData name="Mohammed Alswairki" userId="11bc8851-d1c2-4af9-a2de-c43bbf8d2a5c" providerId="ADAL" clId="{5245EA66-DD45-40B5-BC65-4FE9E838897F}" dt="2022-03-05T23:36:03.976" v="1550" actId="478"/>
        <pc:sldMkLst>
          <pc:docMk/>
          <pc:sldMk cId="3332444180" sldId="287"/>
        </pc:sldMkLst>
        <pc:spChg chg="del">
          <ac:chgData name="Mohammed Alswairki" userId="11bc8851-d1c2-4af9-a2de-c43bbf8d2a5c" providerId="ADAL" clId="{5245EA66-DD45-40B5-BC65-4FE9E838897F}" dt="2022-03-05T23:36:03.976" v="1550" actId="478"/>
          <ac:spMkLst>
            <pc:docMk/>
            <pc:sldMk cId="3332444180" sldId="287"/>
            <ac:spMk id="4" creationId="{AEDFDC82-7AC8-4B99-909E-1054C536B555}"/>
          </ac:spMkLst>
        </pc:spChg>
        <pc:spChg chg="del">
          <ac:chgData name="Mohammed Alswairki" userId="11bc8851-d1c2-4af9-a2de-c43bbf8d2a5c" providerId="ADAL" clId="{5245EA66-DD45-40B5-BC65-4FE9E838897F}" dt="2022-03-05T23:36:02.237" v="1549" actId="478"/>
          <ac:spMkLst>
            <pc:docMk/>
            <pc:sldMk cId="3332444180" sldId="287"/>
            <ac:spMk id="5" creationId="{1CBEF1EA-B977-45F2-8CED-D6847A27E0E7}"/>
          </ac:spMkLst>
        </pc:spChg>
        <pc:spChg chg="del mod">
          <ac:chgData name="Mohammed Alswairki" userId="11bc8851-d1c2-4af9-a2de-c43bbf8d2a5c" providerId="ADAL" clId="{5245EA66-DD45-40B5-BC65-4FE9E838897F}" dt="2022-03-05T21:34:33.414" v="677" actId="478"/>
          <ac:spMkLst>
            <pc:docMk/>
            <pc:sldMk cId="3332444180" sldId="287"/>
            <ac:spMk id="9" creationId="{F7A1D030-08EE-4875-9F01-705F89CFC7A2}"/>
          </ac:spMkLst>
        </pc:spChg>
        <pc:spChg chg="add mod">
          <ac:chgData name="Mohammed Alswairki" userId="11bc8851-d1c2-4af9-a2de-c43bbf8d2a5c" providerId="ADAL" clId="{5245EA66-DD45-40B5-BC65-4FE9E838897F}" dt="2022-03-05T21:34:56.951" v="683"/>
          <ac:spMkLst>
            <pc:docMk/>
            <pc:sldMk cId="3332444180" sldId="287"/>
            <ac:spMk id="10" creationId="{25D98910-7528-4671-ABDA-BF1164E19FFD}"/>
          </ac:spMkLst>
        </pc:spChg>
        <pc:spChg chg="mod">
          <ac:chgData name="Mohammed Alswairki" userId="11bc8851-d1c2-4af9-a2de-c43bbf8d2a5c" providerId="ADAL" clId="{5245EA66-DD45-40B5-BC65-4FE9E838897F}" dt="2022-03-05T23:33:09.275" v="1510" actId="2711"/>
          <ac:spMkLst>
            <pc:docMk/>
            <pc:sldMk cId="3332444180" sldId="287"/>
            <ac:spMk id="11" creationId="{0550733F-447B-40DF-B589-E0585DF009DD}"/>
          </ac:spMkLst>
        </pc:spChg>
        <pc:spChg chg="add mod">
          <ac:chgData name="Mohammed Alswairki" userId="11bc8851-d1c2-4af9-a2de-c43bbf8d2a5c" providerId="ADAL" clId="{5245EA66-DD45-40B5-BC65-4FE9E838897F}" dt="2022-03-05T21:35:06.420" v="685" actId="1076"/>
          <ac:spMkLst>
            <pc:docMk/>
            <pc:sldMk cId="3332444180" sldId="287"/>
            <ac:spMk id="12" creationId="{D7D61CBD-5411-4C43-BBDE-CC0E8D6FE9FE}"/>
          </ac:spMkLst>
        </pc:spChg>
        <pc:spChg chg="mod">
          <ac:chgData name="Mohammed Alswairki" userId="11bc8851-d1c2-4af9-a2de-c43bbf8d2a5c" providerId="ADAL" clId="{5245EA66-DD45-40B5-BC65-4FE9E838897F}" dt="2022-03-05T23:33:17.661" v="1511" actId="2711"/>
          <ac:spMkLst>
            <pc:docMk/>
            <pc:sldMk cId="3332444180" sldId="287"/>
            <ac:spMk id="15" creationId="{FE3A748F-8B2C-4FC6-AFD1-A989AC9FC16E}"/>
          </ac:spMkLst>
        </pc:spChg>
      </pc:sldChg>
      <pc:sldChg chg="addSp delSp modSp add mod">
        <pc:chgData name="Mohammed Alswairki" userId="11bc8851-d1c2-4af9-a2de-c43bbf8d2a5c" providerId="ADAL" clId="{5245EA66-DD45-40B5-BC65-4FE9E838897F}" dt="2022-03-05T23:36:08.700" v="1551" actId="478"/>
        <pc:sldMkLst>
          <pc:docMk/>
          <pc:sldMk cId="1352640117" sldId="288"/>
        </pc:sldMkLst>
        <pc:spChg chg="del">
          <ac:chgData name="Mohammed Alswairki" userId="11bc8851-d1c2-4af9-a2de-c43bbf8d2a5c" providerId="ADAL" clId="{5245EA66-DD45-40B5-BC65-4FE9E838897F}" dt="2022-03-05T22:26:47.081" v="863" actId="478"/>
          <ac:spMkLst>
            <pc:docMk/>
            <pc:sldMk cId="1352640117" sldId="288"/>
            <ac:spMk id="4" creationId="{AEDFDC82-7AC8-4B99-909E-1054C536B555}"/>
          </ac:spMkLst>
        </pc:spChg>
        <pc:spChg chg="del">
          <ac:chgData name="Mohammed Alswairki" userId="11bc8851-d1c2-4af9-a2de-c43bbf8d2a5c" providerId="ADAL" clId="{5245EA66-DD45-40B5-BC65-4FE9E838897F}" dt="2022-03-05T23:36:08.700" v="1551" actId="478"/>
          <ac:spMkLst>
            <pc:docMk/>
            <pc:sldMk cId="1352640117" sldId="288"/>
            <ac:spMk id="5" creationId="{1CBEF1EA-B977-45F2-8CED-D6847A27E0E7}"/>
          </ac:spMkLst>
        </pc:spChg>
        <pc:spChg chg="del mod">
          <ac:chgData name="Mohammed Alswairki" userId="11bc8851-d1c2-4af9-a2de-c43bbf8d2a5c" providerId="ADAL" clId="{5245EA66-DD45-40B5-BC65-4FE9E838897F}" dt="2022-03-05T22:26:35.475" v="861" actId="478"/>
          <ac:spMkLst>
            <pc:docMk/>
            <pc:sldMk cId="1352640117" sldId="288"/>
            <ac:spMk id="10" creationId="{25D98910-7528-4671-ABDA-BF1164E19FFD}"/>
          </ac:spMkLst>
        </pc:spChg>
        <pc:spChg chg="mod">
          <ac:chgData name="Mohammed Alswairki" userId="11bc8851-d1c2-4af9-a2de-c43bbf8d2a5c" providerId="ADAL" clId="{5245EA66-DD45-40B5-BC65-4FE9E838897F}" dt="2022-03-05T23:33:24.544" v="1512" actId="2711"/>
          <ac:spMkLst>
            <pc:docMk/>
            <pc:sldMk cId="1352640117" sldId="288"/>
            <ac:spMk id="11" creationId="{0550733F-447B-40DF-B589-E0585DF009DD}"/>
          </ac:spMkLst>
        </pc:spChg>
        <pc:spChg chg="del">
          <ac:chgData name="Mohammed Alswairki" userId="11bc8851-d1c2-4af9-a2de-c43bbf8d2a5c" providerId="ADAL" clId="{5245EA66-DD45-40B5-BC65-4FE9E838897F}" dt="2022-03-05T22:26:38.144" v="862" actId="478"/>
          <ac:spMkLst>
            <pc:docMk/>
            <pc:sldMk cId="1352640117" sldId="288"/>
            <ac:spMk id="12" creationId="{D7D61CBD-5411-4C43-BBDE-CC0E8D6FE9FE}"/>
          </ac:spMkLst>
        </pc:spChg>
        <pc:spChg chg="add mod">
          <ac:chgData name="Mohammed Alswairki" userId="11bc8851-d1c2-4af9-a2de-c43bbf8d2a5c" providerId="ADAL" clId="{5245EA66-DD45-40B5-BC65-4FE9E838897F}" dt="2022-03-05T22:26:53.356" v="865" actId="1076"/>
          <ac:spMkLst>
            <pc:docMk/>
            <pc:sldMk cId="1352640117" sldId="288"/>
            <ac:spMk id="13" creationId="{716552A3-3540-470C-A8A5-425E042F7911}"/>
          </ac:spMkLst>
        </pc:spChg>
        <pc:spChg chg="mod">
          <ac:chgData name="Mohammed Alswairki" userId="11bc8851-d1c2-4af9-a2de-c43bbf8d2a5c" providerId="ADAL" clId="{5245EA66-DD45-40B5-BC65-4FE9E838897F}" dt="2022-03-05T23:33:31.130" v="1513" actId="2711"/>
          <ac:spMkLst>
            <pc:docMk/>
            <pc:sldMk cId="1352640117" sldId="288"/>
            <ac:spMk id="15" creationId="{FE3A748F-8B2C-4FC6-AFD1-A989AC9FC16E}"/>
          </ac:spMkLst>
        </pc:spChg>
      </pc:sldChg>
      <pc:sldChg chg="addSp delSp modSp add mod">
        <pc:chgData name="Mohammed Alswairki" userId="11bc8851-d1c2-4af9-a2de-c43bbf8d2a5c" providerId="ADAL" clId="{5245EA66-DD45-40B5-BC65-4FE9E838897F}" dt="2022-03-05T23:36:12.371" v="1552" actId="478"/>
        <pc:sldMkLst>
          <pc:docMk/>
          <pc:sldMk cId="1838019846" sldId="289"/>
        </pc:sldMkLst>
        <pc:spChg chg="del">
          <ac:chgData name="Mohammed Alswairki" userId="11bc8851-d1c2-4af9-a2de-c43bbf8d2a5c" providerId="ADAL" clId="{5245EA66-DD45-40B5-BC65-4FE9E838897F}" dt="2022-03-05T23:36:12.371" v="1552" actId="478"/>
          <ac:spMkLst>
            <pc:docMk/>
            <pc:sldMk cId="1838019846" sldId="289"/>
            <ac:spMk id="5" creationId="{1CBEF1EA-B977-45F2-8CED-D6847A27E0E7}"/>
          </ac:spMkLst>
        </pc:spChg>
        <pc:spChg chg="add mod">
          <ac:chgData name="Mohammed Alswairki" userId="11bc8851-d1c2-4af9-a2de-c43bbf8d2a5c" providerId="ADAL" clId="{5245EA66-DD45-40B5-BC65-4FE9E838897F}" dt="2022-03-05T22:28:21.714" v="973" actId="1076"/>
          <ac:spMkLst>
            <pc:docMk/>
            <pc:sldMk cId="1838019846" sldId="289"/>
            <ac:spMk id="8" creationId="{FD4FF8D2-21DF-4375-9B82-0D94654D25EF}"/>
          </ac:spMkLst>
        </pc:spChg>
        <pc:spChg chg="mod">
          <ac:chgData name="Mohammed Alswairki" userId="11bc8851-d1c2-4af9-a2de-c43bbf8d2a5c" providerId="ADAL" clId="{5245EA66-DD45-40B5-BC65-4FE9E838897F}" dt="2022-03-05T23:33:38.306" v="1514" actId="2711"/>
          <ac:spMkLst>
            <pc:docMk/>
            <pc:sldMk cId="1838019846" sldId="289"/>
            <ac:spMk id="11" creationId="{0550733F-447B-40DF-B589-E0585DF009DD}"/>
          </ac:spMkLst>
        </pc:spChg>
        <pc:spChg chg="del mod">
          <ac:chgData name="Mohammed Alswairki" userId="11bc8851-d1c2-4af9-a2de-c43bbf8d2a5c" providerId="ADAL" clId="{5245EA66-DD45-40B5-BC65-4FE9E838897F}" dt="2022-03-05T22:28:17.737" v="971" actId="478"/>
          <ac:spMkLst>
            <pc:docMk/>
            <pc:sldMk cId="1838019846" sldId="289"/>
            <ac:spMk id="13" creationId="{716552A3-3540-470C-A8A5-425E042F7911}"/>
          </ac:spMkLst>
        </pc:spChg>
        <pc:spChg chg="mod">
          <ac:chgData name="Mohammed Alswairki" userId="11bc8851-d1c2-4af9-a2de-c43bbf8d2a5c" providerId="ADAL" clId="{5245EA66-DD45-40B5-BC65-4FE9E838897F}" dt="2022-03-05T23:33:43.926" v="1515" actId="2711"/>
          <ac:spMkLst>
            <pc:docMk/>
            <pc:sldMk cId="1838019846" sldId="289"/>
            <ac:spMk id="15" creationId="{FE3A748F-8B2C-4FC6-AFD1-A989AC9FC16E}"/>
          </ac:spMkLst>
        </pc:spChg>
      </pc:sldChg>
      <pc:sldChg chg="delSp modSp mod">
        <pc:chgData name="Mohammed Alswairki" userId="11bc8851-d1c2-4af9-a2de-c43bbf8d2a5c" providerId="ADAL" clId="{5245EA66-DD45-40B5-BC65-4FE9E838897F}" dt="2022-03-06T03:57:54.360" v="1610" actId="20577"/>
        <pc:sldMkLst>
          <pc:docMk/>
          <pc:sldMk cId="2649349787" sldId="290"/>
        </pc:sldMkLst>
        <pc:spChg chg="mod">
          <ac:chgData name="Mohammed Alswairki" userId="11bc8851-d1c2-4af9-a2de-c43bbf8d2a5c" providerId="ADAL" clId="{5245EA66-DD45-40B5-BC65-4FE9E838897F}" dt="2022-03-05T22:34:17.254" v="1110" actId="20577"/>
          <ac:spMkLst>
            <pc:docMk/>
            <pc:sldMk cId="2649349787" sldId="290"/>
            <ac:spMk id="2" creationId="{33EA32F0-1738-4EDC-912D-4960AC57BFFE}"/>
          </ac:spMkLst>
        </pc:spChg>
        <pc:spChg chg="del">
          <ac:chgData name="Mohammed Alswairki" userId="11bc8851-d1c2-4af9-a2de-c43bbf8d2a5c" providerId="ADAL" clId="{5245EA66-DD45-40B5-BC65-4FE9E838897F}" dt="2022-03-05T23:36:23.088" v="1556" actId="478"/>
          <ac:spMkLst>
            <pc:docMk/>
            <pc:sldMk cId="2649349787" sldId="290"/>
            <ac:spMk id="4" creationId="{FC0E138E-D6FE-4599-BAE1-8B7B66671FD2}"/>
          </ac:spMkLst>
        </pc:spChg>
        <pc:spChg chg="del">
          <ac:chgData name="Mohammed Alswairki" userId="11bc8851-d1c2-4af9-a2de-c43bbf8d2a5c" providerId="ADAL" clId="{5245EA66-DD45-40B5-BC65-4FE9E838897F}" dt="2022-03-05T23:36:19.989" v="1555" actId="478"/>
          <ac:spMkLst>
            <pc:docMk/>
            <pc:sldMk cId="2649349787" sldId="290"/>
            <ac:spMk id="5" creationId="{202E079E-4276-4B57-A7D9-BB2739332A1D}"/>
          </ac:spMkLst>
        </pc:spChg>
        <pc:spChg chg="mod">
          <ac:chgData name="Mohammed Alswairki" userId="11bc8851-d1c2-4af9-a2de-c43bbf8d2a5c" providerId="ADAL" clId="{5245EA66-DD45-40B5-BC65-4FE9E838897F}" dt="2022-03-06T03:57:54.360" v="1610" actId="20577"/>
          <ac:spMkLst>
            <pc:docMk/>
            <pc:sldMk cId="2649349787" sldId="290"/>
            <ac:spMk id="8" creationId="{B2CB822A-0BE5-453A-AF93-17D486FF08C6}"/>
          </ac:spMkLst>
        </pc:spChg>
      </pc:sldChg>
      <pc:sldChg chg="addSp delSp modSp add mod">
        <pc:chgData name="Mohammed Alswairki" userId="11bc8851-d1c2-4af9-a2de-c43bbf8d2a5c" providerId="ADAL" clId="{5245EA66-DD45-40B5-BC65-4FE9E838897F}" dt="2022-03-06T14:17:31.758" v="1993" actId="2711"/>
        <pc:sldMkLst>
          <pc:docMk/>
          <pc:sldMk cId="3025336114" sldId="291"/>
        </pc:sldMkLst>
        <pc:spChg chg="mod">
          <ac:chgData name="Mohammed Alswairki" userId="11bc8851-d1c2-4af9-a2de-c43bbf8d2a5c" providerId="ADAL" clId="{5245EA66-DD45-40B5-BC65-4FE9E838897F}" dt="2022-03-06T14:01:43.200" v="1721" actId="20577"/>
          <ac:spMkLst>
            <pc:docMk/>
            <pc:sldMk cId="3025336114" sldId="291"/>
            <ac:spMk id="2" creationId="{33EA32F0-1738-4EDC-912D-4960AC57BFFE}"/>
          </ac:spMkLst>
        </pc:spChg>
        <pc:spChg chg="add del">
          <ac:chgData name="Mohammed Alswairki" userId="11bc8851-d1c2-4af9-a2de-c43bbf8d2a5c" providerId="ADAL" clId="{5245EA66-DD45-40B5-BC65-4FE9E838897F}" dt="2022-03-06T14:13:36.733" v="1756"/>
          <ac:spMkLst>
            <pc:docMk/>
            <pc:sldMk cId="3025336114" sldId="291"/>
            <ac:spMk id="4" creationId="{236B7DB3-42C5-4CB9-A8F1-467369E5A00A}"/>
          </ac:spMkLst>
        </pc:spChg>
        <pc:spChg chg="add del">
          <ac:chgData name="Mohammed Alswairki" userId="11bc8851-d1c2-4af9-a2de-c43bbf8d2a5c" providerId="ADAL" clId="{5245EA66-DD45-40B5-BC65-4FE9E838897F}" dt="2022-03-06T14:13:48.491" v="1758"/>
          <ac:spMkLst>
            <pc:docMk/>
            <pc:sldMk cId="3025336114" sldId="291"/>
            <ac:spMk id="5" creationId="{3E77E268-4A17-46BA-8909-E1DDB6A963D6}"/>
          </ac:spMkLst>
        </pc:spChg>
        <pc:spChg chg="add del">
          <ac:chgData name="Mohammed Alswairki" userId="11bc8851-d1c2-4af9-a2de-c43bbf8d2a5c" providerId="ADAL" clId="{5245EA66-DD45-40B5-BC65-4FE9E838897F}" dt="2022-03-06T14:14:06.438" v="1763" actId="478"/>
          <ac:spMkLst>
            <pc:docMk/>
            <pc:sldMk cId="3025336114" sldId="291"/>
            <ac:spMk id="7" creationId="{113BCAC1-4EB4-4E88-9A96-03E3DA7AB2DA}"/>
          </ac:spMkLst>
        </pc:spChg>
        <pc:spChg chg="add del mod">
          <ac:chgData name="Mohammed Alswairki" userId="11bc8851-d1c2-4af9-a2de-c43bbf8d2a5c" providerId="ADAL" clId="{5245EA66-DD45-40B5-BC65-4FE9E838897F}" dt="2022-03-06T14:17:31.758" v="1993" actId="2711"/>
          <ac:spMkLst>
            <pc:docMk/>
            <pc:sldMk cId="3025336114" sldId="291"/>
            <ac:spMk id="8" creationId="{B2CB822A-0BE5-453A-AF93-17D486FF08C6}"/>
          </ac:spMkLst>
        </pc:spChg>
        <pc:spChg chg="del mod">
          <ac:chgData name="Mohammed Alswairki" userId="11bc8851-d1c2-4af9-a2de-c43bbf8d2a5c" providerId="ADAL" clId="{5245EA66-DD45-40B5-BC65-4FE9E838897F}" dt="2022-03-06T14:02:11.253" v="1724" actId="478"/>
          <ac:spMkLst>
            <pc:docMk/>
            <pc:sldMk cId="3025336114" sldId="291"/>
            <ac:spMk id="9" creationId="{89A21F86-78F7-4893-9945-7C54441091DF}"/>
          </ac:spMkLst>
        </pc:spChg>
        <pc:spChg chg="add del mod">
          <ac:chgData name="Mohammed Alswairki" userId="11bc8851-d1c2-4af9-a2de-c43bbf8d2a5c" providerId="ADAL" clId="{5245EA66-DD45-40B5-BC65-4FE9E838897F}" dt="2022-03-06T14:13:56.737" v="1762" actId="21"/>
          <ac:spMkLst>
            <pc:docMk/>
            <pc:sldMk cId="3025336114" sldId="291"/>
            <ac:spMk id="10" creationId="{05A588D0-4162-4829-B26D-B01F1FE63977}"/>
          </ac:spMkLst>
        </pc:spChg>
        <pc:graphicFrameChg chg="add mod">
          <ac:chgData name="Mohammed Alswairki" userId="11bc8851-d1c2-4af9-a2de-c43bbf8d2a5c" providerId="ADAL" clId="{5245EA66-DD45-40B5-BC65-4FE9E838897F}" dt="2022-03-06T14:17:22.138" v="1992" actId="1076"/>
          <ac:graphicFrameMkLst>
            <pc:docMk/>
            <pc:sldMk cId="3025336114" sldId="291"/>
            <ac:graphicFrameMk id="3" creationId="{EA492DFF-B37D-4F6C-AB77-CA4E2D11B4A9}"/>
          </ac:graphicFrameMkLst>
        </pc:graphicFrameChg>
      </pc:sldChg>
      <pc:sldChg chg="addSp delSp modSp add mod">
        <pc:chgData name="Mohammed Alswairki" userId="11bc8851-d1c2-4af9-a2de-c43bbf8d2a5c" providerId="ADAL" clId="{5245EA66-DD45-40B5-BC65-4FE9E838897F}" dt="2022-03-06T14:28:14.304" v="2577" actId="14100"/>
        <pc:sldMkLst>
          <pc:docMk/>
          <pc:sldMk cId="1899303355" sldId="292"/>
        </pc:sldMkLst>
        <pc:spChg chg="mod">
          <ac:chgData name="Mohammed Alswairki" userId="11bc8851-d1c2-4af9-a2de-c43bbf8d2a5c" providerId="ADAL" clId="{5245EA66-DD45-40B5-BC65-4FE9E838897F}" dt="2022-03-06T14:17:48.868" v="2004" actId="20577"/>
          <ac:spMkLst>
            <pc:docMk/>
            <pc:sldMk cId="1899303355" sldId="292"/>
            <ac:spMk id="2" creationId="{33EA32F0-1738-4EDC-912D-4960AC57BFFE}"/>
          </ac:spMkLst>
        </pc:spChg>
        <pc:spChg chg="add del mod">
          <ac:chgData name="Mohammed Alswairki" userId="11bc8851-d1c2-4af9-a2de-c43bbf8d2a5c" providerId="ADAL" clId="{5245EA66-DD45-40B5-BC65-4FE9E838897F}" dt="2022-03-06T14:23:41.677" v="2319" actId="21"/>
          <ac:spMkLst>
            <pc:docMk/>
            <pc:sldMk cId="1899303355" sldId="292"/>
            <ac:spMk id="7" creationId="{BF688D7A-AC4C-41FA-9B2D-834AB6EDB9AE}"/>
          </ac:spMkLst>
        </pc:spChg>
        <pc:spChg chg="add del mod">
          <ac:chgData name="Mohammed Alswairki" userId="11bc8851-d1c2-4af9-a2de-c43bbf8d2a5c" providerId="ADAL" clId="{5245EA66-DD45-40B5-BC65-4FE9E838897F}" dt="2022-03-06T14:28:14.304" v="2577" actId="14100"/>
          <ac:spMkLst>
            <pc:docMk/>
            <pc:sldMk cId="1899303355" sldId="292"/>
            <ac:spMk id="8" creationId="{B2CB822A-0BE5-453A-AF93-17D486FF08C6}"/>
          </ac:spMkLst>
        </pc:spChg>
        <pc:spChg chg="add del mod">
          <ac:chgData name="Mohammed Alswairki" userId="11bc8851-d1c2-4af9-a2de-c43bbf8d2a5c" providerId="ADAL" clId="{5245EA66-DD45-40B5-BC65-4FE9E838897F}" dt="2022-03-06T14:23:19.435" v="2312" actId="21"/>
          <ac:spMkLst>
            <pc:docMk/>
            <pc:sldMk cId="1899303355" sldId="292"/>
            <ac:spMk id="9" creationId="{E2362011-4F1D-4860-93CF-F5D729B9CD3E}"/>
          </ac:spMkLst>
        </pc:spChg>
        <pc:spChg chg="add del mod">
          <ac:chgData name="Mohammed Alswairki" userId="11bc8851-d1c2-4af9-a2de-c43bbf8d2a5c" providerId="ADAL" clId="{5245EA66-DD45-40B5-BC65-4FE9E838897F}" dt="2022-03-06T14:23:22.973" v="2314" actId="478"/>
          <ac:spMkLst>
            <pc:docMk/>
            <pc:sldMk cId="1899303355" sldId="292"/>
            <ac:spMk id="10" creationId="{DAECC610-723F-4F3C-8A0C-236534A18EA0}"/>
          </ac:spMkLst>
        </pc:spChg>
        <pc:spChg chg="add del mod">
          <ac:chgData name="Mohammed Alswairki" userId="11bc8851-d1c2-4af9-a2de-c43bbf8d2a5c" providerId="ADAL" clId="{5245EA66-DD45-40B5-BC65-4FE9E838897F}" dt="2022-03-06T14:23:28.495" v="2316" actId="478"/>
          <ac:spMkLst>
            <pc:docMk/>
            <pc:sldMk cId="1899303355" sldId="292"/>
            <ac:spMk id="11" creationId="{8F3A3473-50FC-402F-B65B-B47297814D97}"/>
          </ac:spMkLst>
        </pc:spChg>
        <pc:graphicFrameChg chg="del">
          <ac:chgData name="Mohammed Alswairki" userId="11bc8851-d1c2-4af9-a2de-c43bbf8d2a5c" providerId="ADAL" clId="{5245EA66-DD45-40B5-BC65-4FE9E838897F}" dt="2022-03-06T14:17:55.450" v="2005" actId="478"/>
          <ac:graphicFrameMkLst>
            <pc:docMk/>
            <pc:sldMk cId="1899303355" sldId="292"/>
            <ac:graphicFrameMk id="3" creationId="{EA492DFF-B37D-4F6C-AB77-CA4E2D11B4A9}"/>
          </ac:graphicFrameMkLst>
        </pc:graphicFrameChg>
        <pc:graphicFrameChg chg="add mod">
          <ac:chgData name="Mohammed Alswairki" userId="11bc8851-d1c2-4af9-a2de-c43bbf8d2a5c" providerId="ADAL" clId="{5245EA66-DD45-40B5-BC65-4FE9E838897F}" dt="2022-03-06T14:19:12.353" v="2017" actId="14100"/>
          <ac:graphicFrameMkLst>
            <pc:docMk/>
            <pc:sldMk cId="1899303355" sldId="292"/>
            <ac:graphicFrameMk id="4" creationId="{E6902563-D6F7-4F0B-A08B-84CF897CCD79}"/>
          </ac:graphicFrameMkLst>
        </pc:graphicFrameChg>
        <pc:graphicFrameChg chg="add del mod">
          <ac:chgData name="Mohammed Alswairki" userId="11bc8851-d1c2-4af9-a2de-c43bbf8d2a5c" providerId="ADAL" clId="{5245EA66-DD45-40B5-BC65-4FE9E838897F}" dt="2022-03-06T14:19:50.028" v="2021" actId="21"/>
          <ac:graphicFrameMkLst>
            <pc:docMk/>
            <pc:sldMk cId="1899303355" sldId="292"/>
            <ac:graphicFrameMk id="5" creationId="{2E86A318-78E1-469A-B219-6155CD0150DA}"/>
          </ac:graphicFrameMkLst>
        </pc:graphicFrameChg>
      </pc:sldChg>
      <pc:sldChg chg="addSp delSp modSp add mod">
        <pc:chgData name="Mohammed Alswairki" userId="11bc8851-d1c2-4af9-a2de-c43bbf8d2a5c" providerId="ADAL" clId="{5245EA66-DD45-40B5-BC65-4FE9E838897F}" dt="2022-03-06T14:45:01.794" v="2945" actId="1037"/>
        <pc:sldMkLst>
          <pc:docMk/>
          <pc:sldMk cId="3324510592" sldId="293"/>
        </pc:sldMkLst>
        <pc:spChg chg="mod">
          <ac:chgData name="Mohammed Alswairki" userId="11bc8851-d1c2-4af9-a2de-c43bbf8d2a5c" providerId="ADAL" clId="{5245EA66-DD45-40B5-BC65-4FE9E838897F}" dt="2022-03-06T14:44:43.032" v="2916" actId="12"/>
          <ac:spMkLst>
            <pc:docMk/>
            <pc:sldMk cId="3324510592" sldId="293"/>
            <ac:spMk id="8" creationId="{B2CB822A-0BE5-453A-AF93-17D486FF08C6}"/>
          </ac:spMkLst>
        </pc:spChg>
        <pc:graphicFrameChg chg="add mod">
          <ac:chgData name="Mohammed Alswairki" userId="11bc8851-d1c2-4af9-a2de-c43bbf8d2a5c" providerId="ADAL" clId="{5245EA66-DD45-40B5-BC65-4FE9E838897F}" dt="2022-03-06T14:43:07.498" v="2903" actId="1076"/>
          <ac:graphicFrameMkLst>
            <pc:docMk/>
            <pc:sldMk cId="3324510592" sldId="293"/>
            <ac:graphicFrameMk id="3" creationId="{464E6062-9F59-49D9-9D27-D9A9AD78DF2D}"/>
          </ac:graphicFrameMkLst>
        </pc:graphicFrameChg>
        <pc:graphicFrameChg chg="del">
          <ac:chgData name="Mohammed Alswairki" userId="11bc8851-d1c2-4af9-a2de-c43bbf8d2a5c" providerId="ADAL" clId="{5245EA66-DD45-40B5-BC65-4FE9E838897F}" dt="2022-03-06T14:33:40.477" v="2753" actId="478"/>
          <ac:graphicFrameMkLst>
            <pc:docMk/>
            <pc:sldMk cId="3324510592" sldId="293"/>
            <ac:graphicFrameMk id="4" creationId="{E6902563-D6F7-4F0B-A08B-84CF897CCD79}"/>
          </ac:graphicFrameMkLst>
        </pc:graphicFrameChg>
        <pc:graphicFrameChg chg="add mod">
          <ac:chgData name="Mohammed Alswairki" userId="11bc8851-d1c2-4af9-a2de-c43bbf8d2a5c" providerId="ADAL" clId="{5245EA66-DD45-40B5-BC65-4FE9E838897F}" dt="2022-03-06T14:43:05.423" v="2902" actId="1076"/>
          <ac:graphicFrameMkLst>
            <pc:docMk/>
            <pc:sldMk cId="3324510592" sldId="293"/>
            <ac:graphicFrameMk id="5" creationId="{76F605B7-3FA9-4ACC-BB36-B3F287DF4868}"/>
          </ac:graphicFrameMkLst>
        </pc:graphicFrameChg>
        <pc:graphicFrameChg chg="add mod">
          <ac:chgData name="Mohammed Alswairki" userId="11bc8851-d1c2-4af9-a2de-c43bbf8d2a5c" providerId="ADAL" clId="{5245EA66-DD45-40B5-BC65-4FE9E838897F}" dt="2022-03-06T14:43:23.866" v="2908" actId="14100"/>
          <ac:graphicFrameMkLst>
            <pc:docMk/>
            <pc:sldMk cId="3324510592" sldId="293"/>
            <ac:graphicFrameMk id="7" creationId="{6F765D43-AFA4-47A9-9D87-6E0146D5AE69}"/>
          </ac:graphicFrameMkLst>
        </pc:graphicFrameChg>
        <pc:graphicFrameChg chg="add mod">
          <ac:chgData name="Mohammed Alswairki" userId="11bc8851-d1c2-4af9-a2de-c43bbf8d2a5c" providerId="ADAL" clId="{5245EA66-DD45-40B5-BC65-4FE9E838897F}" dt="2022-03-06T14:45:01.794" v="2945" actId="1037"/>
          <ac:graphicFrameMkLst>
            <pc:docMk/>
            <pc:sldMk cId="3324510592" sldId="293"/>
            <ac:graphicFrameMk id="9" creationId="{DF995BEB-08F9-4E6E-A6D6-EA07D29A27FF}"/>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3/8/2022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4.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knapsackpro.com/testing_frameworks/difference_between/simpletest/vs/phpunit" TargetMode="External"/><Relationship Id="rId3" Type="http://schemas.openxmlformats.org/officeDocument/2006/relationships/hyperlink" Target="https://searchsoftwarequality.techtarget.com/definition/mock-object" TargetMode="External"/><Relationship Id="rId7" Type="http://schemas.openxmlformats.org/officeDocument/2006/relationships/hyperlink" Target="https://www.lambdatest.com/blog/best-php-testing-frameworks-2021/" TargetMode="External"/><Relationship Id="rId2" Type="http://schemas.openxmlformats.org/officeDocument/2006/relationships/hyperlink" Target="http://simpletest.sourceforge.net/en/start-testing.html" TargetMode="External"/><Relationship Id="rId1" Type="http://schemas.openxmlformats.org/officeDocument/2006/relationships/slideLayout" Target="../slideLayouts/slideLayout5.xml"/><Relationship Id="rId6" Type="http://schemas.openxmlformats.org/officeDocument/2006/relationships/hyperlink" Target="https://www.softwaretestinghelp.com/php-testing-framework-tools/#5_SimpleTest" TargetMode="External"/><Relationship Id="rId5" Type="http://schemas.openxmlformats.org/officeDocument/2006/relationships/hyperlink" Target="https://www.w3schools.com/PHP/php_intro.asp#:~:text=What%20is%20PHP%3F%201%20PHP%20is%20an%20acronym,4%20PHP%20is%20free%20to%20download%20and%20use" TargetMode="External"/><Relationship Id="rId4" Type="http://schemas.openxmlformats.org/officeDocument/2006/relationships/hyperlink" Target="https://realpython.com/python-mock-librar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impletest.sourceforge.ne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1" y="3118981"/>
            <a:ext cx="9470571" cy="2462667"/>
          </a:xfrm>
        </p:spPr>
        <p:txBody>
          <a:bodyPr/>
          <a:lstStyle/>
          <a:p>
            <a:r>
              <a:rPr lang="en-US" b="1" dirty="0">
                <a:latin typeface="Times New Roman" panose="02020603050405020304" pitchFamily="18" charset="0"/>
                <a:cs typeface="Times New Roman" panose="02020603050405020304" pitchFamily="18" charset="0"/>
              </a:rPr>
              <a:t>SimpleTest for PHP (Unit Testing</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735799"/>
            <a:ext cx="6470693" cy="605256"/>
          </a:xfrm>
        </p:spPr>
        <p:txBody>
          <a:bodyPr/>
          <a:lstStyle/>
          <a:p>
            <a:r>
              <a:rPr lang="en-US" b="1"/>
              <a:t>Truc Huynh &amp; Mohammed Alswairki</a:t>
            </a:r>
            <a:endParaRPr lang="en-US" b="1" dirty="0"/>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643466" y="786383"/>
            <a:ext cx="3517567" cy="2093975"/>
          </a:xfrm>
        </p:spPr>
        <p:txBody>
          <a:bodyPr anchor="b">
            <a:normAutofit/>
          </a:bodyPr>
          <a:lstStyle/>
          <a:p>
            <a:pPr marL="0" marR="0">
              <a:spcBef>
                <a:spcPts val="0"/>
              </a:spcBef>
              <a:spcAft>
                <a:spcPts val="800"/>
              </a:spcAft>
            </a:pPr>
            <a:r>
              <a:rPr lang="en-US" dirty="0">
                <a:latin typeface="Times New Roman" panose="02020603050405020304" pitchFamily="18" charset="0"/>
                <a:cs typeface="Times New Roman" panose="02020603050405020304" pitchFamily="18" charset="0"/>
              </a:rPr>
              <a:t>Unit Test Cases</a:t>
            </a:r>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type="body" sz="half" idx="2"/>
          </p:nvPr>
        </p:nvSpPr>
        <p:spPr>
          <a:xfrm>
            <a:off x="4997669" y="993228"/>
            <a:ext cx="6775923" cy="5690454"/>
          </a:xfrm>
        </p:spPr>
        <p:txBody>
          <a:bodyPr>
            <a:normAutofit/>
          </a:bodyPr>
          <a:lstStyle/>
          <a:p>
            <a:pPr marL="285750" indent="-285750">
              <a:lnSpc>
                <a:spcPct val="9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simplest type of all test case is the unit test</a:t>
            </a:r>
          </a:p>
          <a:p>
            <a:pPr marL="285750" indent="-285750">
              <a:lnSpc>
                <a:spcPct val="9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implement SimpleTest framework by extend the UnitTestCase.</a:t>
            </a:r>
          </a:p>
          <a:p>
            <a:pPr marL="285750" indent="-285750">
              <a:lnSpc>
                <a:spcPct val="90000"/>
              </a:lnSpc>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This class of test case includes standard tests for equality, references and pattern matching</a:t>
            </a:r>
          </a:p>
          <a:p>
            <a:pPr>
              <a:lnSpc>
                <a:spcPct val="90000"/>
              </a:lnSpc>
            </a:pPr>
            <a:br>
              <a:rPr lang="en-US" b="0" i="0" dirty="0">
                <a:solidFill>
                  <a:schemeClr val="tx1"/>
                </a:solidFill>
                <a:effectLst/>
                <a:latin typeface="Times New Roman" panose="02020603050405020304" pitchFamily="18" charset="0"/>
                <a:cs typeface="Times New Roman" panose="02020603050405020304" pitchFamily="18" charset="0"/>
              </a:rPr>
            </a:br>
            <a:endParaRPr lang="en-US" b="0" i="0" dirty="0">
              <a:solidFill>
                <a:schemeClr val="tx1"/>
              </a:solidFill>
              <a:effectLst/>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10</a:t>
            </a:fld>
            <a:endParaRPr lang="en-US"/>
          </a:p>
        </p:txBody>
      </p:sp>
      <p:pic>
        <p:nvPicPr>
          <p:cNvPr id="2052" name="Picture 4" descr="Image result for Unit test ">
            <a:extLst>
              <a:ext uri="{FF2B5EF4-FFF2-40B4-BE49-F238E27FC236}">
                <a16:creationId xmlns:a16="http://schemas.microsoft.com/office/drawing/2014/main" id="{05565132-2F78-464C-B548-E619D091C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32" y="3689131"/>
            <a:ext cx="3581400" cy="2093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Unit test ">
            <a:extLst>
              <a:ext uri="{FF2B5EF4-FFF2-40B4-BE49-F238E27FC236}">
                <a16:creationId xmlns:a16="http://schemas.microsoft.com/office/drawing/2014/main" id="{2D9A6D2F-82E4-4359-8CCD-D17004FF5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368" y="4604697"/>
            <a:ext cx="34480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4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algn="l"/>
            <a:r>
              <a:rPr lang="en-US" sz="4300" dirty="0">
                <a:latin typeface="Times New Roman" panose="02020603050405020304" pitchFamily="18" charset="0"/>
                <a:cs typeface="Times New Roman" panose="02020603050405020304" pitchFamily="18" charset="0"/>
              </a:rPr>
              <a:t>UnitTestCase Class</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11</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188720" y="1907628"/>
            <a:ext cx="9966960" cy="4076641"/>
          </a:xfrm>
        </p:spPr>
        <p:txBody>
          <a:bodyPr/>
          <a:lstStyle/>
          <a:p>
            <a:pPr algn="l"/>
            <a:r>
              <a:rPr lang="en-US" b="0" i="0" dirty="0">
                <a:solidFill>
                  <a:srgbClr val="24292F"/>
                </a:solidFill>
                <a:effectLst/>
                <a:latin typeface="Times New Roman" panose="02020603050405020304" pitchFamily="18" charset="0"/>
                <a:cs typeface="Times New Roman" panose="02020603050405020304" pitchFamily="18" charset="0"/>
              </a:rPr>
              <a:t>Some function of UnitTestCase class, the default for SimpleTest</a:t>
            </a:r>
          </a:p>
          <a:p>
            <a:br>
              <a:rPr lang="en-US" b="0" i="0" dirty="0">
                <a:solidFill>
                  <a:srgbClr val="24292F"/>
                </a:solidFill>
                <a:effectLst/>
                <a:latin typeface="-apple-system"/>
              </a:rPr>
            </a:br>
            <a:endParaRPr lang="en-US" dirty="0"/>
          </a:p>
        </p:txBody>
      </p:sp>
      <p:sp>
        <p:nvSpPr>
          <p:cNvPr id="9" name="TextBox 8">
            <a:extLst>
              <a:ext uri="{FF2B5EF4-FFF2-40B4-BE49-F238E27FC236}">
                <a16:creationId xmlns:a16="http://schemas.microsoft.com/office/drawing/2014/main" id="{89A21F86-78F7-4893-9945-7C54441091DF}"/>
              </a:ext>
            </a:extLst>
          </p:cNvPr>
          <p:cNvSpPr txBox="1"/>
          <p:nvPr/>
        </p:nvSpPr>
        <p:spPr>
          <a:xfrm>
            <a:off x="1188720" y="2383939"/>
            <a:ext cx="9389942" cy="3416320"/>
          </a:xfrm>
          <a:prstGeom prst="rect">
            <a:avLst/>
          </a:prstGeom>
          <a:noFill/>
        </p:spPr>
        <p:txBody>
          <a:bodyPr wrap="square">
            <a:spAutoFit/>
          </a:bodyPr>
          <a:lstStyle/>
          <a:p>
            <a:r>
              <a:rPr lang="en-US" dirty="0" err="1"/>
              <a:t>assertTrue</a:t>
            </a:r>
            <a:r>
              <a:rPr lang="en-US" dirty="0"/>
              <a:t>($x)	                // Fail if $x is false</a:t>
            </a:r>
          </a:p>
          <a:p>
            <a:r>
              <a:rPr lang="en-US" dirty="0" err="1"/>
              <a:t>assertFalse</a:t>
            </a:r>
            <a:r>
              <a:rPr lang="en-US" dirty="0"/>
              <a:t>($x)                 // Fail if $x is true</a:t>
            </a:r>
          </a:p>
          <a:p>
            <a:r>
              <a:rPr lang="en-US" dirty="0" err="1"/>
              <a:t>assertNull</a:t>
            </a:r>
            <a:r>
              <a:rPr lang="en-US" dirty="0"/>
              <a:t>($x)                  // Fail if $x is set</a:t>
            </a:r>
          </a:p>
          <a:p>
            <a:r>
              <a:rPr lang="en-US" dirty="0" err="1"/>
              <a:t>assertNotNull</a:t>
            </a:r>
            <a:r>
              <a:rPr lang="en-US" dirty="0"/>
              <a:t>($x)               // Fail if $x not set</a:t>
            </a:r>
          </a:p>
          <a:p>
            <a:r>
              <a:rPr lang="en-US" dirty="0" err="1"/>
              <a:t>assertIsA</a:t>
            </a:r>
            <a:r>
              <a:rPr lang="en-US" dirty="0"/>
              <a:t>($x, $t)               // Fail if $x is not the class or type $t</a:t>
            </a:r>
          </a:p>
          <a:p>
            <a:r>
              <a:rPr lang="en-US" dirty="0" err="1"/>
              <a:t>assertNotA</a:t>
            </a:r>
            <a:r>
              <a:rPr lang="en-US" dirty="0"/>
              <a:t>($x, $t)	            // Fail if $x is of the class or type $t</a:t>
            </a:r>
          </a:p>
          <a:p>
            <a:r>
              <a:rPr lang="en-US" dirty="0"/>
              <a:t>assertEqual($x, $y)	            // Fail if $x == $y is false</a:t>
            </a:r>
          </a:p>
          <a:p>
            <a:r>
              <a:rPr lang="en-US" dirty="0" err="1"/>
              <a:t>assertNotEqual</a:t>
            </a:r>
            <a:r>
              <a:rPr lang="en-US" dirty="0"/>
              <a:t>($x, $y)	        // Fail if $x == $y is true</a:t>
            </a:r>
          </a:p>
          <a:p>
            <a:r>
              <a:rPr lang="en-US" dirty="0" err="1"/>
              <a:t>assertWithinMargin</a:t>
            </a:r>
            <a:r>
              <a:rPr lang="en-US" dirty="0"/>
              <a:t>($x, $y, $m)  // Fail if abs($x - $y) &lt; $m is false</a:t>
            </a:r>
          </a:p>
          <a:p>
            <a:r>
              <a:rPr lang="en-US" dirty="0" err="1"/>
              <a:t>assertOutsideMargin</a:t>
            </a:r>
            <a:r>
              <a:rPr lang="en-US" dirty="0"/>
              <a:t>($x, $y, $m)	// Fail if abs($x - $y) &lt; $m is true</a:t>
            </a:r>
          </a:p>
          <a:p>
            <a:endParaRPr lang="en-US" dirty="0"/>
          </a:p>
          <a:p>
            <a:r>
              <a:rPr lang="en-US" dirty="0"/>
              <a:t>// see more at http://simpletest.sourceforge.net/en/unit_test_documentation.html</a:t>
            </a:r>
          </a:p>
        </p:txBody>
      </p:sp>
    </p:spTree>
    <p:extLst>
      <p:ext uri="{BB962C8B-B14F-4D97-AF65-F5344CB8AC3E}">
        <p14:creationId xmlns:p14="http://schemas.microsoft.com/office/powerpoint/2010/main" val="1802861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algn="l"/>
            <a:r>
              <a:rPr lang="en-US" sz="4300" dirty="0">
                <a:latin typeface="Times New Roman" panose="02020603050405020304" pitchFamily="18" charset="0"/>
                <a:cs typeface="Times New Roman" panose="02020603050405020304" pitchFamily="18" charset="0"/>
              </a:rPr>
              <a:t>Using The tester quickly </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12</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097280" y="1907628"/>
            <a:ext cx="10058400" cy="4076641"/>
          </a:xfrm>
        </p:spPr>
        <p:txBody>
          <a:bodyPr>
            <a:normAutofit fontScale="92500" lnSpcReduction="20000"/>
          </a:bodyPr>
          <a:lstStyle/>
          <a:p>
            <a:pPr algn="l">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 Let's start by creating a test script to test a simple file logging class called log in classes/log.php.</a:t>
            </a:r>
          </a:p>
          <a:p>
            <a:pPr algn="l"/>
            <a:endParaRPr lang="en-US" dirty="0">
              <a:latin typeface="Times New Roman" panose="02020603050405020304" pitchFamily="18" charset="0"/>
              <a:cs typeface="Times New Roman" panose="02020603050405020304" pitchFamily="18" charset="0"/>
            </a:endParaRPr>
          </a:p>
          <a:p>
            <a:pPr algn="l"/>
            <a:endParaRPr lang="en-US" dirty="0">
              <a:effectLst/>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 The simpletest folder is located in the path to the program and the local or local version of the file is used as the path. The "autorun.php" file is used to run the test.</a:t>
            </a:r>
          </a:p>
          <a:p>
            <a:pPr algn="l">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The first test case that we created is the TestOfLogging. It's a class that takes advantage of the SimpleTet base classes.</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Now we have a test suite but no tests though</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We will assume that the log class takes the file name to write to in the constructor and  we have temporary folder in which to place this file</a:t>
            </a:r>
          </a:p>
        </p:txBody>
      </p:sp>
      <p:graphicFrame>
        <p:nvGraphicFramePr>
          <p:cNvPr id="3" name="Object 2">
            <a:extLst>
              <a:ext uri="{FF2B5EF4-FFF2-40B4-BE49-F238E27FC236}">
                <a16:creationId xmlns:a16="http://schemas.microsoft.com/office/drawing/2014/main" id="{EA492DFF-B37D-4F6C-AB77-CA4E2D11B4A9}"/>
              </a:ext>
            </a:extLst>
          </p:cNvPr>
          <p:cNvGraphicFramePr>
            <a:graphicFrameLocks noChangeAspect="1"/>
          </p:cNvGraphicFramePr>
          <p:nvPr>
            <p:extLst>
              <p:ext uri="{D42A27DB-BD31-4B8C-83A1-F6EECF244321}">
                <p14:modId xmlns:p14="http://schemas.microsoft.com/office/powerpoint/2010/main" val="1506428762"/>
              </p:ext>
            </p:extLst>
          </p:nvPr>
        </p:nvGraphicFramePr>
        <p:xfrm>
          <a:off x="1097280" y="2252159"/>
          <a:ext cx="2752659" cy="1295081"/>
        </p:xfrm>
        <a:graphic>
          <a:graphicData uri="http://schemas.openxmlformats.org/presentationml/2006/ole">
            <mc:AlternateContent xmlns:mc="http://schemas.openxmlformats.org/markup-compatibility/2006">
              <mc:Choice xmlns:v="urn:schemas-microsoft-com:vml" Requires="v">
                <p:oleObj spid="_x0000_s1026" name="Bitmap Image" r:id="rId3" imgW="2689920" imgH="1265040" progId="Paint.Picture">
                  <p:embed/>
                </p:oleObj>
              </mc:Choice>
              <mc:Fallback>
                <p:oleObj name="Bitmap Image" r:id="rId3" imgW="2689920" imgH="1265040" progId="Paint.Picture">
                  <p:embed/>
                  <p:pic>
                    <p:nvPicPr>
                      <p:cNvPr id="3" name="Object 2">
                        <a:extLst>
                          <a:ext uri="{FF2B5EF4-FFF2-40B4-BE49-F238E27FC236}">
                            <a16:creationId xmlns:a16="http://schemas.microsoft.com/office/drawing/2014/main" id="{EA492DFF-B37D-4F6C-AB77-CA4E2D11B4A9}"/>
                          </a:ext>
                        </a:extLst>
                      </p:cNvPr>
                      <p:cNvPicPr/>
                      <p:nvPr/>
                    </p:nvPicPr>
                    <p:blipFill>
                      <a:blip r:embed="rId4"/>
                      <a:stretch>
                        <a:fillRect/>
                      </a:stretch>
                    </p:blipFill>
                    <p:spPr>
                      <a:xfrm>
                        <a:off x="1097280" y="2252159"/>
                        <a:ext cx="2752659" cy="1295081"/>
                      </a:xfrm>
                      <a:prstGeom prst="rect">
                        <a:avLst/>
                      </a:prstGeom>
                    </p:spPr>
                  </p:pic>
                </p:oleObj>
              </mc:Fallback>
            </mc:AlternateContent>
          </a:graphicData>
        </a:graphic>
      </p:graphicFrame>
    </p:spTree>
    <p:extLst>
      <p:ext uri="{BB962C8B-B14F-4D97-AF65-F5344CB8AC3E}">
        <p14:creationId xmlns:p14="http://schemas.microsoft.com/office/powerpoint/2010/main" val="302533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algn="l"/>
            <a:r>
              <a:rPr lang="en-US" sz="4300" dirty="0">
                <a:latin typeface="Times New Roman" panose="02020603050405020304" pitchFamily="18" charset="0"/>
                <a:cs typeface="Times New Roman" panose="02020603050405020304" pitchFamily="18" charset="0"/>
              </a:rPr>
              <a:t>Using The tester quickly (cont.) </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13</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036319" y="1918334"/>
            <a:ext cx="6846439" cy="4076641"/>
          </a:xfrm>
        </p:spPr>
        <p:txBody>
          <a:bodyPr>
            <a:normAutofit/>
          </a:bodyPr>
          <a:lstStyle/>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During running test case tester will search for any method starts with string “test” and execute the method if the method starts “ test”.</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testLogCreatesNewFileOnFirstMessage</a:t>
            </a:r>
            <a:r>
              <a:rPr lang="en-US" dirty="0">
                <a:latin typeface="Times New Roman" panose="02020603050405020304" pitchFamily="18" charset="0"/>
                <a:cs typeface="Times New Roman" panose="02020603050405020304" pitchFamily="18" charset="0"/>
              </a:rPr>
              <a:t>(). This is considered good style and makes the test output more readable.</a:t>
            </a:r>
          </a:p>
          <a:p>
            <a:pPr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Assertions within the test methods trigger messages to the test framework which display the result immediately. This immediate response is important, not just in the event of the code causing a crash, but also so that print statements can display their debugging content right next to the assertion concerned</a:t>
            </a:r>
          </a:p>
        </p:txBody>
      </p:sp>
      <p:graphicFrame>
        <p:nvGraphicFramePr>
          <p:cNvPr id="4" name="Object 3">
            <a:extLst>
              <a:ext uri="{FF2B5EF4-FFF2-40B4-BE49-F238E27FC236}">
                <a16:creationId xmlns:a16="http://schemas.microsoft.com/office/drawing/2014/main" id="{E6902563-D6F7-4F0B-A08B-84CF897CCD79}"/>
              </a:ext>
            </a:extLst>
          </p:cNvPr>
          <p:cNvGraphicFramePr>
            <a:graphicFrameLocks noChangeAspect="1"/>
          </p:cNvGraphicFramePr>
          <p:nvPr>
            <p:extLst>
              <p:ext uri="{D42A27DB-BD31-4B8C-83A1-F6EECF244321}">
                <p14:modId xmlns:p14="http://schemas.microsoft.com/office/powerpoint/2010/main" val="462250991"/>
              </p:ext>
            </p:extLst>
          </p:nvPr>
        </p:nvGraphicFramePr>
        <p:xfrm>
          <a:off x="8039757" y="2686677"/>
          <a:ext cx="3115923" cy="2433964"/>
        </p:xfrm>
        <a:graphic>
          <a:graphicData uri="http://schemas.openxmlformats.org/presentationml/2006/ole">
            <mc:AlternateContent xmlns:mc="http://schemas.openxmlformats.org/markup-compatibility/2006">
              <mc:Choice xmlns:v="urn:schemas-microsoft-com:vml" Requires="v">
                <p:oleObj spid="_x0000_s2050" name="Bitmap Image" r:id="rId3" imgW="2941200" imgH="2286000" progId="Paint.Picture">
                  <p:embed/>
                </p:oleObj>
              </mc:Choice>
              <mc:Fallback>
                <p:oleObj name="Bitmap Image" r:id="rId3" imgW="2941200" imgH="2286000" progId="Paint.Picture">
                  <p:embed/>
                  <p:pic>
                    <p:nvPicPr>
                      <p:cNvPr id="4" name="Object 3">
                        <a:extLst>
                          <a:ext uri="{FF2B5EF4-FFF2-40B4-BE49-F238E27FC236}">
                            <a16:creationId xmlns:a16="http://schemas.microsoft.com/office/drawing/2014/main" id="{E6902563-D6F7-4F0B-A08B-84CF897CCD79}"/>
                          </a:ext>
                        </a:extLst>
                      </p:cNvPr>
                      <p:cNvPicPr/>
                      <p:nvPr/>
                    </p:nvPicPr>
                    <p:blipFill>
                      <a:blip r:embed="rId4"/>
                      <a:stretch>
                        <a:fillRect/>
                      </a:stretch>
                    </p:blipFill>
                    <p:spPr>
                      <a:xfrm>
                        <a:off x="8039757" y="2686677"/>
                        <a:ext cx="3115923" cy="2433964"/>
                      </a:xfrm>
                      <a:prstGeom prst="rect">
                        <a:avLst/>
                      </a:prstGeom>
                    </p:spPr>
                  </p:pic>
                </p:oleObj>
              </mc:Fallback>
            </mc:AlternateContent>
          </a:graphicData>
        </a:graphic>
      </p:graphicFrame>
    </p:spTree>
    <p:extLst>
      <p:ext uri="{BB962C8B-B14F-4D97-AF65-F5344CB8AC3E}">
        <p14:creationId xmlns:p14="http://schemas.microsoft.com/office/powerpoint/2010/main" val="189930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algn="l"/>
            <a:r>
              <a:rPr lang="en-US" sz="4300" dirty="0">
                <a:latin typeface="Times New Roman" panose="02020603050405020304" pitchFamily="18" charset="0"/>
                <a:cs typeface="Times New Roman" panose="02020603050405020304" pitchFamily="18" charset="0"/>
              </a:rPr>
              <a:t>Using The tester quickly (cont.) </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14</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036319" y="1918334"/>
            <a:ext cx="6846439" cy="4076641"/>
          </a:xfrm>
        </p:spPr>
        <p:txBody>
          <a:bodyPr>
            <a:normAutofit fontScale="92500" lnSpcReduction="10000"/>
          </a:bodyPr>
          <a:lstStyle/>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 To see the result we have run the test, no other code is required just we have to open the page on browser </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 </a:t>
            </a:r>
            <a:r>
              <a:rPr lang="en-US" sz="1700" b="0" i="0" dirty="0">
                <a:solidFill>
                  <a:srgbClr val="000000"/>
                </a:solidFill>
                <a:effectLst/>
                <a:latin typeface="georgia" panose="02040502050405020303" pitchFamily="18" charset="0"/>
              </a:rPr>
              <a:t>On failure the display looks like this</a:t>
            </a:r>
          </a:p>
          <a:p>
            <a:pPr marL="0" indent="0" algn="l">
              <a:buNone/>
            </a:pPr>
            <a:endParaRPr lang="en-US" sz="1700" b="0" i="0" dirty="0">
              <a:solidFill>
                <a:srgbClr val="000000"/>
              </a:solidFill>
              <a:effectLst/>
              <a:latin typeface="georgia" panose="02040502050405020303" pitchFamily="18" charset="0"/>
            </a:endParaRPr>
          </a:p>
          <a:p>
            <a:pPr marL="0" indent="0" algn="l">
              <a:buNone/>
            </a:pPr>
            <a:endParaRPr lang="en-US" sz="1700" b="0" i="0" dirty="0">
              <a:solidFill>
                <a:srgbClr val="000000"/>
              </a:solidFill>
              <a:effectLst/>
              <a:latin typeface="georgia" panose="02040502050405020303" pitchFamily="18" charset="0"/>
            </a:endParaRPr>
          </a:p>
          <a:p>
            <a:pPr algn="l">
              <a:buFont typeface="Arial" panose="020B0604020202020204" pitchFamily="34" charset="0"/>
              <a:buChar char="•"/>
            </a:pPr>
            <a:r>
              <a:rPr lang="en-US" sz="1700" dirty="0">
                <a:solidFill>
                  <a:srgbClr val="000000"/>
                </a:solidFill>
                <a:latin typeface="georgia" panose="02040502050405020303" pitchFamily="18" charset="0"/>
              </a:rPr>
              <a:t> </a:t>
            </a:r>
            <a:r>
              <a:rPr lang="en-US" sz="1700" b="0" i="0" dirty="0">
                <a:solidFill>
                  <a:srgbClr val="000000"/>
                </a:solidFill>
                <a:effectLst/>
                <a:latin typeface="georgia" panose="02040502050405020303" pitchFamily="18" charset="0"/>
              </a:rPr>
              <a:t>if it passes like this.</a:t>
            </a:r>
          </a:p>
          <a:p>
            <a:pPr algn="l">
              <a:buFont typeface="Arial" panose="020B0604020202020204" pitchFamily="34" charset="0"/>
              <a:buChar char="•"/>
            </a:pPr>
            <a:endParaRPr lang="en-US" sz="1700" b="0" i="0" dirty="0">
              <a:solidFill>
                <a:srgbClr val="000000"/>
              </a:solidFill>
              <a:effectLst/>
              <a:latin typeface="georgia" panose="02040502050405020303" pitchFamily="18" charset="0"/>
            </a:endParaRPr>
          </a:p>
          <a:p>
            <a:pPr algn="l">
              <a:buFont typeface="Arial" panose="020B0604020202020204" pitchFamily="34" charset="0"/>
              <a:buChar char="•"/>
            </a:pPr>
            <a:r>
              <a:rPr lang="en-US" sz="1700" b="0" i="0" dirty="0">
                <a:solidFill>
                  <a:srgbClr val="000000"/>
                </a:solidFill>
                <a:effectLst/>
                <a:latin typeface="georgia" panose="02040502050405020303" pitchFamily="18" charset="0"/>
              </a:rPr>
              <a:t>if you get this, it means we are missing  </a:t>
            </a:r>
            <a:r>
              <a:rPr lang="en-US" sz="1700" dirty="0">
                <a:solidFill>
                  <a:srgbClr val="000000"/>
                </a:solidFill>
                <a:latin typeface="georgia" panose="02040502050405020303" pitchFamily="18" charset="0"/>
              </a:rPr>
              <a:t>The classes/Log.php </a:t>
            </a:r>
          </a:p>
          <a:p>
            <a:pPr marL="0" indent="0" algn="l">
              <a:buNone/>
            </a:pPr>
            <a:r>
              <a:rPr lang="en-US" sz="1700" dirty="0">
                <a:solidFill>
                  <a:srgbClr val="000000"/>
                </a:solidFill>
                <a:latin typeface="georgia" panose="02040502050405020303" pitchFamily="18" charset="0"/>
              </a:rPr>
              <a:t>file the could look like </a:t>
            </a:r>
          </a:p>
          <a:p>
            <a:pPr marL="0" indent="0">
              <a:buNone/>
            </a:pPr>
            <a:br>
              <a:rPr lang="en-US" b="0" i="0" dirty="0">
                <a:solidFill>
                  <a:srgbClr val="000000"/>
                </a:solidFill>
                <a:effectLst/>
                <a:latin typeface="georgia" panose="02040502050405020303"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464E6062-9F59-49D9-9D27-D9A9AD78DF2D}"/>
              </a:ext>
            </a:extLst>
          </p:cNvPr>
          <p:cNvGraphicFramePr>
            <a:graphicFrameLocks noChangeAspect="1"/>
          </p:cNvGraphicFramePr>
          <p:nvPr>
            <p:extLst>
              <p:ext uri="{D42A27DB-BD31-4B8C-83A1-F6EECF244321}">
                <p14:modId xmlns:p14="http://schemas.microsoft.com/office/powerpoint/2010/main" val="2964951297"/>
              </p:ext>
            </p:extLst>
          </p:nvPr>
        </p:nvGraphicFramePr>
        <p:xfrm>
          <a:off x="6670583" y="2261705"/>
          <a:ext cx="3824381" cy="1117982"/>
        </p:xfrm>
        <a:graphic>
          <a:graphicData uri="http://schemas.openxmlformats.org/presentationml/2006/ole">
            <mc:AlternateContent xmlns:mc="http://schemas.openxmlformats.org/markup-compatibility/2006">
              <mc:Choice xmlns:v="urn:schemas-microsoft-com:vml" Requires="v">
                <p:oleObj spid="_x0000_s3074" name="Bitmap Image" r:id="rId3" imgW="4107240" imgH="1455480" progId="Paint.Picture">
                  <p:embed/>
                </p:oleObj>
              </mc:Choice>
              <mc:Fallback>
                <p:oleObj name="Bitmap Image" r:id="rId3" imgW="4107240" imgH="1455480" progId="Paint.Picture">
                  <p:embed/>
                  <p:pic>
                    <p:nvPicPr>
                      <p:cNvPr id="3" name="Object 2">
                        <a:extLst>
                          <a:ext uri="{FF2B5EF4-FFF2-40B4-BE49-F238E27FC236}">
                            <a16:creationId xmlns:a16="http://schemas.microsoft.com/office/drawing/2014/main" id="{464E6062-9F59-49D9-9D27-D9A9AD78DF2D}"/>
                          </a:ext>
                        </a:extLst>
                      </p:cNvPr>
                      <p:cNvPicPr/>
                      <p:nvPr/>
                    </p:nvPicPr>
                    <p:blipFill>
                      <a:blip r:embed="rId4"/>
                      <a:stretch>
                        <a:fillRect/>
                      </a:stretch>
                    </p:blipFill>
                    <p:spPr>
                      <a:xfrm>
                        <a:off x="6670583" y="2261705"/>
                        <a:ext cx="3824381" cy="111798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6F605B7-3FA9-4ACC-BB36-B3F287DF4868}"/>
              </a:ext>
            </a:extLst>
          </p:cNvPr>
          <p:cNvGraphicFramePr>
            <a:graphicFrameLocks noChangeAspect="1"/>
          </p:cNvGraphicFramePr>
          <p:nvPr>
            <p:extLst>
              <p:ext uri="{D42A27DB-BD31-4B8C-83A1-F6EECF244321}">
                <p14:modId xmlns:p14="http://schemas.microsoft.com/office/powerpoint/2010/main" val="3618320518"/>
              </p:ext>
            </p:extLst>
          </p:nvPr>
        </p:nvGraphicFramePr>
        <p:xfrm>
          <a:off x="6687548" y="3429000"/>
          <a:ext cx="4304425" cy="1039579"/>
        </p:xfrm>
        <a:graphic>
          <a:graphicData uri="http://schemas.openxmlformats.org/presentationml/2006/ole">
            <mc:AlternateContent xmlns:mc="http://schemas.openxmlformats.org/markup-compatibility/2006">
              <mc:Choice xmlns:v="urn:schemas-microsoft-com:vml" Requires="v">
                <p:oleObj spid="_x0000_s3075" name="Bitmap Image" r:id="rId5" imgW="4069080" imgH="983160" progId="Paint.Picture">
                  <p:embed/>
                </p:oleObj>
              </mc:Choice>
              <mc:Fallback>
                <p:oleObj name="Bitmap Image" r:id="rId5" imgW="4069080" imgH="983160" progId="Paint.Picture">
                  <p:embed/>
                  <p:pic>
                    <p:nvPicPr>
                      <p:cNvPr id="5" name="Object 4">
                        <a:extLst>
                          <a:ext uri="{FF2B5EF4-FFF2-40B4-BE49-F238E27FC236}">
                            <a16:creationId xmlns:a16="http://schemas.microsoft.com/office/drawing/2014/main" id="{76F605B7-3FA9-4ACC-BB36-B3F287DF4868}"/>
                          </a:ext>
                        </a:extLst>
                      </p:cNvPr>
                      <p:cNvPicPr/>
                      <p:nvPr/>
                    </p:nvPicPr>
                    <p:blipFill>
                      <a:blip r:embed="rId6"/>
                      <a:stretch>
                        <a:fillRect/>
                      </a:stretch>
                    </p:blipFill>
                    <p:spPr>
                      <a:xfrm>
                        <a:off x="6687548" y="3429000"/>
                        <a:ext cx="4304425" cy="1039579"/>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F765D43-AFA4-47A9-9D87-6E0146D5AE69}"/>
              </a:ext>
            </a:extLst>
          </p:cNvPr>
          <p:cNvGraphicFramePr>
            <a:graphicFrameLocks noChangeAspect="1"/>
          </p:cNvGraphicFramePr>
          <p:nvPr>
            <p:extLst>
              <p:ext uri="{D42A27DB-BD31-4B8C-83A1-F6EECF244321}">
                <p14:modId xmlns:p14="http://schemas.microsoft.com/office/powerpoint/2010/main" val="119761835"/>
              </p:ext>
            </p:extLst>
          </p:nvPr>
        </p:nvGraphicFramePr>
        <p:xfrm>
          <a:off x="6687548" y="4513398"/>
          <a:ext cx="4589492" cy="1004156"/>
        </p:xfrm>
        <a:graphic>
          <a:graphicData uri="http://schemas.openxmlformats.org/presentationml/2006/ole">
            <mc:AlternateContent xmlns:mc="http://schemas.openxmlformats.org/markup-compatibility/2006">
              <mc:Choice xmlns:v="urn:schemas-microsoft-com:vml" Requires="v">
                <p:oleObj spid="_x0000_s3076" name="Bitmap Image" r:id="rId7" imgW="6690240" imgH="1463040" progId="Paint.Picture">
                  <p:embed/>
                </p:oleObj>
              </mc:Choice>
              <mc:Fallback>
                <p:oleObj name="Bitmap Image" r:id="rId7" imgW="6690240" imgH="1463040" progId="Paint.Picture">
                  <p:embed/>
                  <p:pic>
                    <p:nvPicPr>
                      <p:cNvPr id="7" name="Object 6">
                        <a:extLst>
                          <a:ext uri="{FF2B5EF4-FFF2-40B4-BE49-F238E27FC236}">
                            <a16:creationId xmlns:a16="http://schemas.microsoft.com/office/drawing/2014/main" id="{6F765D43-AFA4-47A9-9D87-6E0146D5AE69}"/>
                          </a:ext>
                        </a:extLst>
                      </p:cNvPr>
                      <p:cNvPicPr/>
                      <p:nvPr/>
                    </p:nvPicPr>
                    <p:blipFill>
                      <a:blip r:embed="rId8"/>
                      <a:stretch>
                        <a:fillRect/>
                      </a:stretch>
                    </p:blipFill>
                    <p:spPr>
                      <a:xfrm>
                        <a:off x="6687548" y="4513398"/>
                        <a:ext cx="4589492" cy="100415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F995BEB-08F9-4E6E-A6D6-EA07D29A27FF}"/>
              </a:ext>
            </a:extLst>
          </p:cNvPr>
          <p:cNvGraphicFramePr>
            <a:graphicFrameLocks noChangeAspect="1"/>
          </p:cNvGraphicFramePr>
          <p:nvPr>
            <p:extLst>
              <p:ext uri="{D42A27DB-BD31-4B8C-83A1-F6EECF244321}">
                <p14:modId xmlns:p14="http://schemas.microsoft.com/office/powerpoint/2010/main" val="906531361"/>
              </p:ext>
            </p:extLst>
          </p:nvPr>
        </p:nvGraphicFramePr>
        <p:xfrm>
          <a:off x="3284374" y="4801591"/>
          <a:ext cx="1948323" cy="1431925"/>
        </p:xfrm>
        <a:graphic>
          <a:graphicData uri="http://schemas.openxmlformats.org/presentationml/2006/ole">
            <mc:AlternateContent xmlns:mc="http://schemas.openxmlformats.org/markup-compatibility/2006">
              <mc:Choice xmlns:v="urn:schemas-microsoft-com:vml" Requires="v">
                <p:oleObj spid="_x0000_s3077" name="Bitmap Image" r:id="rId9" imgW="1714680" imgH="1432440" progId="Paint.Picture">
                  <p:embed/>
                </p:oleObj>
              </mc:Choice>
              <mc:Fallback>
                <p:oleObj name="Bitmap Image" r:id="rId9" imgW="1714680" imgH="1432440" progId="Paint.Picture">
                  <p:embed/>
                  <p:pic>
                    <p:nvPicPr>
                      <p:cNvPr id="9" name="Object 8">
                        <a:extLst>
                          <a:ext uri="{FF2B5EF4-FFF2-40B4-BE49-F238E27FC236}">
                            <a16:creationId xmlns:a16="http://schemas.microsoft.com/office/drawing/2014/main" id="{DF995BEB-08F9-4E6E-A6D6-EA07D29A27FF}"/>
                          </a:ext>
                        </a:extLst>
                      </p:cNvPr>
                      <p:cNvPicPr/>
                      <p:nvPr/>
                    </p:nvPicPr>
                    <p:blipFill>
                      <a:blip r:embed="rId10"/>
                      <a:stretch>
                        <a:fillRect/>
                      </a:stretch>
                    </p:blipFill>
                    <p:spPr>
                      <a:xfrm>
                        <a:off x="3284374" y="4801591"/>
                        <a:ext cx="1948323" cy="1431925"/>
                      </a:xfrm>
                      <a:prstGeom prst="rect">
                        <a:avLst/>
                      </a:prstGeom>
                    </p:spPr>
                  </p:pic>
                </p:oleObj>
              </mc:Fallback>
            </mc:AlternateContent>
          </a:graphicData>
        </a:graphic>
      </p:graphicFrame>
    </p:spTree>
    <p:extLst>
      <p:ext uri="{BB962C8B-B14F-4D97-AF65-F5344CB8AC3E}">
        <p14:creationId xmlns:p14="http://schemas.microsoft.com/office/powerpoint/2010/main" val="332451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algn="l"/>
            <a:r>
              <a:rPr lang="en-US" sz="4300" dirty="0">
                <a:latin typeface="Times New Roman" panose="02020603050405020304" pitchFamily="18" charset="0"/>
                <a:cs typeface="Times New Roman" panose="02020603050405020304" pitchFamily="18" charset="0"/>
              </a:rPr>
              <a:t>Convenience Methods (UnitTestCase Class)</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15</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188720" y="1907628"/>
            <a:ext cx="9966960" cy="4076641"/>
          </a:xfrm>
        </p:spPr>
        <p:txBody>
          <a:bodyPr/>
          <a:lstStyle/>
          <a:p>
            <a:pPr algn="l"/>
            <a:endParaRPr lang="en-US" b="0" i="0" dirty="0">
              <a:solidFill>
                <a:srgbClr val="24292F"/>
              </a:solidFill>
              <a:effectLst/>
              <a:latin typeface="-apple-system"/>
            </a:endParaRPr>
          </a:p>
          <a:p>
            <a:pPr algn="l"/>
            <a:r>
              <a:rPr lang="en-US" b="0" i="0" dirty="0">
                <a:solidFill>
                  <a:srgbClr val="24292F"/>
                </a:solidFill>
                <a:effectLst/>
                <a:latin typeface="Times New Roman" panose="02020603050405020304" pitchFamily="18" charset="0"/>
                <a:cs typeface="Times New Roman" panose="02020603050405020304" pitchFamily="18" charset="0"/>
              </a:rPr>
              <a:t>The test cases also have some convenience methods for debugging code or extending the suite</a:t>
            </a:r>
            <a:br>
              <a:rPr lang="en-US" b="0" i="0" dirty="0">
                <a:solidFill>
                  <a:srgbClr val="24292F"/>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7EAA210-C9B5-4769-9EE5-2D64F24540FE}"/>
              </a:ext>
            </a:extLst>
          </p:cNvPr>
          <p:cNvSpPr txBox="1"/>
          <p:nvPr/>
        </p:nvSpPr>
        <p:spPr>
          <a:xfrm>
            <a:off x="1188720" y="2921307"/>
            <a:ext cx="9966960" cy="2031325"/>
          </a:xfrm>
          <a:prstGeom prst="rect">
            <a:avLst/>
          </a:prstGeom>
          <a:noFill/>
        </p:spPr>
        <p:txBody>
          <a:bodyPr wrap="square">
            <a:spAutoFit/>
          </a:bodyPr>
          <a:lstStyle/>
          <a:p>
            <a:r>
              <a:rPr lang="en-US" dirty="0" err="1"/>
              <a:t>setUp</a:t>
            </a:r>
            <a:r>
              <a:rPr lang="en-US" dirty="0"/>
              <a:t>()	                // Runs this before each test method</a:t>
            </a:r>
          </a:p>
          <a:p>
            <a:r>
              <a:rPr lang="en-US" dirty="0" err="1"/>
              <a:t>tearDown</a:t>
            </a:r>
            <a:r>
              <a:rPr lang="en-US" dirty="0"/>
              <a:t>()	            // Runs this after each test method</a:t>
            </a:r>
          </a:p>
          <a:p>
            <a:r>
              <a:rPr lang="en-US" dirty="0"/>
              <a:t>pass()	                // Sends a test pass</a:t>
            </a:r>
          </a:p>
          <a:p>
            <a:r>
              <a:rPr lang="en-US" dirty="0"/>
              <a:t>fail()	                // Sends a test failure</a:t>
            </a:r>
          </a:p>
          <a:p>
            <a:r>
              <a:rPr lang="en-US" dirty="0"/>
              <a:t>error()	                // Sends an exception event</a:t>
            </a:r>
          </a:p>
          <a:p>
            <a:r>
              <a:rPr lang="en-US" dirty="0"/>
              <a:t>signal($type, $payload) // Sends a user defined message to the test reporter</a:t>
            </a:r>
          </a:p>
          <a:p>
            <a:r>
              <a:rPr lang="en-US" dirty="0"/>
              <a:t>dump($var)	            // Does a formatted </a:t>
            </a:r>
            <a:r>
              <a:rPr lang="en-US" dirty="0" err="1"/>
              <a:t>print_r</a:t>
            </a:r>
            <a:r>
              <a:rPr lang="en-US" dirty="0"/>
              <a:t>() for quick and dirty debugging</a:t>
            </a:r>
          </a:p>
        </p:txBody>
      </p:sp>
    </p:spTree>
    <p:extLst>
      <p:ext uri="{BB962C8B-B14F-4D97-AF65-F5344CB8AC3E}">
        <p14:creationId xmlns:p14="http://schemas.microsoft.com/office/powerpoint/2010/main" val="16089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50733F-447B-40DF-B589-E0585DF009DD}"/>
              </a:ext>
            </a:extLst>
          </p:cNvPr>
          <p:cNvSpPr>
            <a:spLocks noGrp="1"/>
          </p:cNvSpPr>
          <p:nvPr>
            <p:ph type="title"/>
          </p:nvPr>
        </p:nvSpPr>
        <p:spPr>
          <a:xfrm>
            <a:off x="643466" y="786383"/>
            <a:ext cx="3517567" cy="2093975"/>
          </a:xfrm>
        </p:spPr>
        <p:txBody>
          <a:bodyPr/>
          <a:lstStyle/>
          <a:p>
            <a:r>
              <a:rPr lang="en-US" dirty="0">
                <a:latin typeface="Times New Roman" panose="02020603050405020304" pitchFamily="18" charset="0"/>
                <a:cs typeface="Times New Roman" panose="02020603050405020304" pitchFamily="18" charset="0"/>
              </a:rPr>
              <a:t>Simple Use Case (Unit Test)</a:t>
            </a:r>
          </a:p>
        </p:txBody>
      </p:sp>
      <p:sp>
        <p:nvSpPr>
          <p:cNvPr id="15" name="Text Placeholder 3">
            <a:extLst>
              <a:ext uri="{FF2B5EF4-FFF2-40B4-BE49-F238E27FC236}">
                <a16:creationId xmlns:a16="http://schemas.microsoft.com/office/drawing/2014/main" id="{FE3A748F-8B2C-4FC6-AFD1-A989AC9FC16E}"/>
              </a:ext>
            </a:extLst>
          </p:cNvPr>
          <p:cNvSpPr>
            <a:spLocks noGrp="1"/>
          </p:cNvSpPr>
          <p:nvPr>
            <p:ph type="body" sz="half" idx="2"/>
          </p:nvPr>
        </p:nvSpPr>
        <p:spPr>
          <a:xfrm>
            <a:off x="643465" y="3168869"/>
            <a:ext cx="3739350" cy="2938686"/>
          </a:xfrm>
        </p:spPr>
        <p:txBody>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Simple test case that check a file has been created by the Writer object</a:t>
            </a:r>
          </a:p>
          <a:p>
            <a:br>
              <a:rPr lang="en-US" b="0" i="0" dirty="0">
                <a:solidFill>
                  <a:schemeClr val="bg1"/>
                </a:solidFill>
                <a:effectLst/>
                <a:latin typeface="-apple-system"/>
              </a:rPr>
            </a:br>
            <a:endParaRPr lang="en-US" dirty="0">
              <a:solidFill>
                <a:schemeClr val="bg1"/>
              </a:solidFill>
            </a:endParaRPr>
          </a:p>
        </p:txBody>
      </p:sp>
      <p:sp>
        <p:nvSpPr>
          <p:cNvPr id="6" name="Slide Number Placeholder 5">
            <a:extLst>
              <a:ext uri="{FF2B5EF4-FFF2-40B4-BE49-F238E27FC236}">
                <a16:creationId xmlns:a16="http://schemas.microsoft.com/office/drawing/2014/main" id="{D6D5E308-2338-4763-B213-D7B3B4E31BC4}"/>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16</a:t>
            </a:fld>
            <a:endParaRPr lang="en-US"/>
          </a:p>
        </p:txBody>
      </p:sp>
      <p:sp>
        <p:nvSpPr>
          <p:cNvPr id="12" name="TextBox 11">
            <a:extLst>
              <a:ext uri="{FF2B5EF4-FFF2-40B4-BE49-F238E27FC236}">
                <a16:creationId xmlns:a16="http://schemas.microsoft.com/office/drawing/2014/main" id="{00016CEB-E189-4132-A755-BBA060B66787}"/>
              </a:ext>
            </a:extLst>
          </p:cNvPr>
          <p:cNvSpPr txBox="1"/>
          <p:nvPr/>
        </p:nvSpPr>
        <p:spPr>
          <a:xfrm>
            <a:off x="4799920" y="0"/>
            <a:ext cx="7392080" cy="6740307"/>
          </a:xfrm>
          <a:prstGeom prst="rect">
            <a:avLst/>
          </a:prstGeom>
          <a:noFill/>
        </p:spPr>
        <p:txBody>
          <a:bodyPr wrap="square">
            <a:spAutoFit/>
          </a:bodyPr>
          <a:lstStyle/>
          <a:p>
            <a:r>
              <a:rPr lang="en-US" dirty="0"/>
              <a:t>&lt;?php</a:t>
            </a:r>
          </a:p>
          <a:p>
            <a:r>
              <a:rPr lang="en-US" dirty="0"/>
              <a:t>// The "</a:t>
            </a:r>
            <a:r>
              <a:rPr lang="en-US" dirty="0" err="1"/>
              <a:t>autorun.php</a:t>
            </a:r>
            <a:r>
              <a:rPr lang="en-US" dirty="0"/>
              <a:t>" file does more than just include the SimpleTest files, it also runs our test for us</a:t>
            </a:r>
          </a:p>
          <a:p>
            <a:r>
              <a:rPr lang="en-US" dirty="0" err="1"/>
              <a:t>require_once</a:t>
            </a:r>
            <a:r>
              <a:rPr lang="en-US" dirty="0"/>
              <a:t>('</a:t>
            </a:r>
            <a:r>
              <a:rPr lang="en-US" dirty="0" err="1"/>
              <a:t>simpletest</a:t>
            </a:r>
            <a:r>
              <a:rPr lang="en-US" dirty="0"/>
              <a:t>/</a:t>
            </a:r>
            <a:r>
              <a:rPr lang="en-US" dirty="0" err="1"/>
              <a:t>autorun.php</a:t>
            </a:r>
            <a:r>
              <a:rPr lang="en-US" dirty="0"/>
              <a:t>');</a:t>
            </a:r>
          </a:p>
          <a:p>
            <a:r>
              <a:rPr lang="en-US" dirty="0" err="1"/>
              <a:t>require_once</a:t>
            </a:r>
            <a:r>
              <a:rPr lang="en-US" dirty="0"/>
              <a:t>('../classes/</a:t>
            </a:r>
            <a:r>
              <a:rPr lang="en-US" dirty="0" err="1"/>
              <a:t>writer.php</a:t>
            </a:r>
            <a:r>
              <a:rPr lang="en-US" dirty="0"/>
              <a:t>');</a:t>
            </a:r>
          </a:p>
          <a:p>
            <a:r>
              <a:rPr lang="en-US" dirty="0"/>
              <a:t>// use extends UnitTestCase to implement simple test</a:t>
            </a:r>
          </a:p>
          <a:p>
            <a:r>
              <a:rPr lang="en-US" dirty="0"/>
              <a:t>class </a:t>
            </a:r>
            <a:r>
              <a:rPr lang="en-US" dirty="0" err="1"/>
              <a:t>FileTestCase</a:t>
            </a:r>
            <a:r>
              <a:rPr lang="en-US" dirty="0"/>
              <a:t> extends UnitTestCase {</a:t>
            </a:r>
          </a:p>
          <a:p>
            <a:r>
              <a:rPr lang="en-US" dirty="0"/>
              <a:t>    function </a:t>
            </a:r>
            <a:r>
              <a:rPr lang="en-US" dirty="0" err="1"/>
              <a:t>FileTestCase</a:t>
            </a:r>
            <a:r>
              <a:rPr lang="en-US" dirty="0"/>
              <a:t>() {</a:t>
            </a:r>
          </a:p>
          <a:p>
            <a:r>
              <a:rPr lang="en-US" dirty="0"/>
              <a:t>        $this-&gt;UnitTestCase('File test');}    // Constructor</a:t>
            </a:r>
          </a:p>
          <a:p>
            <a:r>
              <a:rPr lang="en-US" dirty="0"/>
              <a:t>    //run just before each and every test method</a:t>
            </a:r>
          </a:p>
          <a:p>
            <a:r>
              <a:rPr lang="en-US" dirty="0"/>
              <a:t>    function </a:t>
            </a:r>
            <a:r>
              <a:rPr lang="en-US" dirty="0" err="1"/>
              <a:t>setUp</a:t>
            </a:r>
            <a:r>
              <a:rPr lang="en-US" dirty="0"/>
              <a:t>() {</a:t>
            </a:r>
          </a:p>
          <a:p>
            <a:r>
              <a:rPr lang="en-US" dirty="0"/>
              <a:t>        @unlink('../temp/test.txt');}</a:t>
            </a:r>
          </a:p>
          <a:p>
            <a:r>
              <a:rPr lang="en-US" dirty="0"/>
              <a:t>    //run just before each and every test method</a:t>
            </a:r>
          </a:p>
          <a:p>
            <a:r>
              <a:rPr lang="en-US" dirty="0"/>
              <a:t>    function </a:t>
            </a:r>
            <a:r>
              <a:rPr lang="en-US" dirty="0" err="1"/>
              <a:t>tearDown</a:t>
            </a:r>
            <a:r>
              <a:rPr lang="en-US" dirty="0"/>
              <a:t>() {</a:t>
            </a:r>
          </a:p>
          <a:p>
            <a:r>
              <a:rPr lang="en-US" dirty="0"/>
              <a:t>        @unlink('../temp/test.txt');}</a:t>
            </a:r>
          </a:p>
          <a:p>
            <a:r>
              <a:rPr lang="en-US" dirty="0"/>
              <a:t>    // When a test case runs, it will search for any method that starts with the string "test" and execute that method.</a:t>
            </a:r>
          </a:p>
          <a:p>
            <a:r>
              <a:rPr lang="en-US" dirty="0"/>
              <a:t>    function </a:t>
            </a:r>
            <a:r>
              <a:rPr lang="en-US" dirty="0" err="1"/>
              <a:t>testCreation</a:t>
            </a:r>
            <a:r>
              <a:rPr lang="en-US" dirty="0"/>
              <a:t>() {</a:t>
            </a:r>
          </a:p>
          <a:p>
            <a:r>
              <a:rPr lang="en-US" dirty="0"/>
              <a:t>        $writer = &amp;new </a:t>
            </a:r>
            <a:r>
              <a:rPr lang="en-US" dirty="0" err="1"/>
              <a:t>FileWriter</a:t>
            </a:r>
            <a:r>
              <a:rPr lang="en-US" dirty="0"/>
              <a:t>('../temp/test.txt');</a:t>
            </a:r>
          </a:p>
          <a:p>
            <a:r>
              <a:rPr lang="en-US" dirty="0"/>
              <a:t>        $writer-&gt;write('Hello');</a:t>
            </a:r>
          </a:p>
          <a:p>
            <a:r>
              <a:rPr lang="en-US" dirty="0"/>
              <a:t>        // using </a:t>
            </a:r>
            <a:r>
              <a:rPr lang="en-US" dirty="0" err="1"/>
              <a:t>assertTrue</a:t>
            </a:r>
            <a:r>
              <a:rPr lang="en-US" dirty="0"/>
              <a:t> function validate if the test.txt is exit, if true print 'File created'</a:t>
            </a:r>
          </a:p>
          <a:p>
            <a:r>
              <a:rPr lang="en-US" dirty="0"/>
              <a:t>        $this-&gt;</a:t>
            </a:r>
            <a:r>
              <a:rPr lang="en-US" dirty="0" err="1"/>
              <a:t>assertTrue</a:t>
            </a:r>
            <a:r>
              <a:rPr lang="en-US" dirty="0"/>
              <a:t>(</a:t>
            </a:r>
            <a:r>
              <a:rPr lang="en-US" dirty="0" err="1"/>
              <a:t>file_exists</a:t>
            </a:r>
            <a:r>
              <a:rPr lang="en-US" dirty="0"/>
              <a:t>('../temp/test.txt'), 'File created');</a:t>
            </a:r>
          </a:p>
          <a:p>
            <a:r>
              <a:rPr lang="en-US" dirty="0"/>
              <a:t>}}?&gt;</a:t>
            </a:r>
          </a:p>
        </p:txBody>
      </p:sp>
    </p:spTree>
    <p:extLst>
      <p:ext uri="{BB962C8B-B14F-4D97-AF65-F5344CB8AC3E}">
        <p14:creationId xmlns:p14="http://schemas.microsoft.com/office/powerpoint/2010/main" val="373034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nchor="b">
            <a:normAutofit/>
          </a:bodyPr>
          <a:lstStyle/>
          <a:p>
            <a:pPr marL="0" marR="0">
              <a:spcBef>
                <a:spcPts val="0"/>
              </a:spcBef>
              <a:spcAft>
                <a:spcPts val="800"/>
              </a:spcAft>
            </a:pPr>
            <a:r>
              <a:rPr lang="en-US" dirty="0">
                <a:latin typeface="Times New Roman" panose="02020603050405020304" pitchFamily="18" charset="0"/>
                <a:cs typeface="Times New Roman" panose="02020603050405020304" pitchFamily="18" charset="0"/>
              </a:rPr>
              <a:t>Mocks and Grouping Tests  </a:t>
            </a:r>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sz="half" idx="1"/>
          </p:nvPr>
        </p:nvSpPr>
        <p:spPr>
          <a:xfrm>
            <a:off x="1188720" y="2120900"/>
            <a:ext cx="5732342" cy="3748193"/>
          </a:xfrm>
        </p:spPr>
        <p:txBody>
          <a:bodyPr>
            <a:normAutofit/>
          </a:bodyPr>
          <a:lstStyle/>
          <a:p>
            <a:pPr marL="0" marR="0" indent="0" algn="just">
              <a:lnSpc>
                <a:spcPct val="90000"/>
              </a:lnSpc>
              <a:spcBef>
                <a:spcPts val="0"/>
              </a:spcBef>
              <a:spcAft>
                <a:spcPts val="800"/>
              </a:spcAft>
              <a:buNone/>
            </a:pPr>
            <a:r>
              <a:rPr lang="en-US" sz="1700" b="1" dirty="0">
                <a:effectLst/>
                <a:latin typeface="Times New Roman" panose="02020603050405020304" pitchFamily="18" charset="0"/>
                <a:cs typeface="Times New Roman" panose="02020603050405020304" pitchFamily="18" charset="0"/>
              </a:rPr>
              <a:t>Mocks</a:t>
            </a:r>
            <a:r>
              <a:rPr lang="en-US" sz="1700" dirty="0">
                <a:effectLst/>
                <a:latin typeface="Times New Roman" panose="02020603050405020304" pitchFamily="18" charset="0"/>
                <a:cs typeface="Times New Roman" panose="02020603050405020304" pitchFamily="18" charset="0"/>
              </a:rPr>
              <a:t> are objects that simulate the behavior of real objects. Using mocks allows testing some part of the code in isolation (with other parts mocked when needed).SimpleTest allows for one to build Mock objects.To create a mock version of a class we need to include the mock object library and run the generator. This will create a clone class which we use to create new instances(objects) in our test cases </a:t>
            </a:r>
            <a:r>
              <a:rPr lang="en-US" sz="800" dirty="0">
                <a:effectLst/>
                <a:latin typeface="Times New Roman" panose="02020603050405020304" pitchFamily="18" charset="0"/>
                <a:cs typeface="Times New Roman" panose="02020603050405020304" pitchFamily="18" charset="0"/>
              </a:rPr>
              <a:t>(2)(7)</a:t>
            </a:r>
          </a:p>
          <a:p>
            <a:pPr marL="0" marR="0" indent="0" algn="just">
              <a:lnSpc>
                <a:spcPct val="90000"/>
              </a:lnSpc>
              <a:spcBef>
                <a:spcPts val="0"/>
              </a:spcBef>
              <a:spcAft>
                <a:spcPts val="800"/>
              </a:spcAft>
              <a:buNone/>
            </a:pPr>
            <a:r>
              <a:rPr lang="en-US" sz="1700" b="1" dirty="0">
                <a:effectLst/>
                <a:latin typeface="Times New Roman" panose="02020603050405020304" pitchFamily="18" charset="0"/>
                <a:cs typeface="Times New Roman" panose="02020603050405020304" pitchFamily="18" charset="0"/>
              </a:rPr>
              <a:t>Grouping </a:t>
            </a:r>
            <a:r>
              <a:rPr lang="en-US" sz="1700" dirty="0">
                <a:effectLst/>
                <a:latin typeface="Times New Roman" panose="02020603050405020304" pitchFamily="18" charset="0"/>
                <a:cs typeface="Times New Roman" panose="02020603050405020304" pitchFamily="18" charset="0"/>
              </a:rPr>
              <a:t>Allows organizing tests in groups , here are several ways of grouping tests; one is to simply place multiple test cases into a single file, another is to mark any base test cases that should not be run as abstract, SimpleTest gives you a couple of options</a:t>
            </a:r>
            <a:r>
              <a:rPr lang="en-US" sz="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(7)</a:t>
            </a:r>
            <a:endParaRPr lang="en-US" sz="800" dirty="0">
              <a:effectLst/>
              <a:latin typeface="Times New Roman" panose="02020603050405020304" pitchFamily="18" charset="0"/>
              <a:cs typeface="Times New Roman" panose="02020603050405020304" pitchFamily="18" charset="0"/>
            </a:endParaRPr>
          </a:p>
          <a:p>
            <a:pPr>
              <a:lnSpc>
                <a:spcPct val="90000"/>
              </a:lnSpc>
            </a:pPr>
            <a:endParaRPr lang="en-US" sz="1700" dirty="0"/>
          </a:p>
        </p:txBody>
      </p:sp>
      <p:pic>
        <p:nvPicPr>
          <p:cNvPr id="7" name="Content Placeholder 6" descr="Graphical user interface, text, application&#10;&#10;Description automatically generated">
            <a:extLst>
              <a:ext uri="{FF2B5EF4-FFF2-40B4-BE49-F238E27FC236}">
                <a16:creationId xmlns:a16="http://schemas.microsoft.com/office/drawing/2014/main" id="{7925271C-E1AF-4E31-B16A-FEF4F8A2E875}"/>
              </a:ext>
            </a:extLst>
          </p:cNvPr>
          <p:cNvPicPr>
            <a:picLocks noGrp="1" noChangeAspect="1"/>
          </p:cNvPicPr>
          <p:nvPr>
            <p:ph sz="half" idx="2"/>
          </p:nvPr>
        </p:nvPicPr>
        <p:blipFill>
          <a:blip r:embed="rId2"/>
          <a:stretch>
            <a:fillRect/>
          </a:stretch>
        </p:blipFill>
        <p:spPr>
          <a:xfrm>
            <a:off x="7278688" y="2218531"/>
            <a:ext cx="3455987" cy="3455987"/>
          </a:xfrm>
        </p:spPr>
      </p:pic>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3A98EE3D-8CD1-4C3F-BD1C-C98C9596463C}"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17</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4919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marL="0" marR="0">
              <a:lnSpc>
                <a:spcPct val="107000"/>
              </a:lnSpc>
              <a:spcBef>
                <a:spcPts val="0"/>
              </a:spcBef>
              <a:spcAft>
                <a:spcPts val="800"/>
              </a:spcAft>
            </a:pPr>
            <a:r>
              <a:rPr lang="en-US" sz="4300" dirty="0">
                <a:latin typeface="Times New Roman" panose="02020603050405020304" pitchFamily="18" charset="0"/>
                <a:cs typeface="Times New Roman" panose="02020603050405020304" pitchFamily="18" charset="0"/>
              </a:rPr>
              <a:t>User Case 1 (Mock Objects)</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18</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188720" y="1907628"/>
            <a:ext cx="9966960" cy="4076641"/>
          </a:xfrm>
        </p:spPr>
        <p:txBody>
          <a:bodyPr/>
          <a:lstStyle/>
          <a:p>
            <a:pPr>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Precondition:</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We test a web app</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Our app make HTTP requests to an external services</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External services always perform as expected but what if the services fail?</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Temporary change in the behavior of these external services can cause immediate failures within our test suite.</a:t>
            </a:r>
          </a:p>
          <a:p>
            <a:pPr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Benefit of using Mock Objects:</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We test our app in a controlled environment</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Replacing actual request with a mock object (simulated object)</a:t>
            </a:r>
          </a:p>
          <a:p>
            <a:pPr marL="742950" lvl="1" indent="-285750" algn="l">
              <a:buFont typeface="Arial" panose="020B0604020202020204" pitchFamily="34" charset="0"/>
              <a:buChar char="•"/>
            </a:pPr>
            <a:r>
              <a:rPr lang="en-US" b="0" i="0" dirty="0">
                <a:solidFill>
                  <a:srgbClr val="24292F"/>
                </a:solidFill>
                <a:effectLst/>
                <a:latin typeface="Times New Roman" panose="02020603050405020304" pitchFamily="18" charset="0"/>
                <a:cs typeface="Times New Roman" panose="02020603050405020304" pitchFamily="18" charset="0"/>
              </a:rPr>
              <a:t>Successfully simulate external services outage and design a response (in a predicted way)</a:t>
            </a:r>
          </a:p>
        </p:txBody>
      </p:sp>
    </p:spTree>
    <p:extLst>
      <p:ext uri="{BB962C8B-B14F-4D97-AF65-F5344CB8AC3E}">
        <p14:creationId xmlns:p14="http://schemas.microsoft.com/office/powerpoint/2010/main" val="1843098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50733F-447B-40DF-B589-E0585DF009DD}"/>
              </a:ext>
            </a:extLst>
          </p:cNvPr>
          <p:cNvSpPr>
            <a:spLocks noGrp="1"/>
          </p:cNvSpPr>
          <p:nvPr>
            <p:ph type="title"/>
          </p:nvPr>
        </p:nvSpPr>
        <p:spPr>
          <a:xfrm>
            <a:off x="643466" y="786383"/>
            <a:ext cx="3517567" cy="2093975"/>
          </a:xfrm>
        </p:spPr>
        <p:txBody>
          <a:bodyPr/>
          <a:lstStyle/>
          <a:p>
            <a:r>
              <a:rPr lang="en-US" dirty="0">
                <a:latin typeface="Times New Roman" panose="02020603050405020304" pitchFamily="18" charset="0"/>
                <a:cs typeface="Times New Roman" panose="02020603050405020304" pitchFamily="18" charset="0"/>
              </a:rPr>
              <a:t>Use Case 2 (Mock Objects)</a:t>
            </a:r>
          </a:p>
        </p:txBody>
      </p:sp>
      <p:sp>
        <p:nvSpPr>
          <p:cNvPr id="15" name="Text Placeholder 3">
            <a:extLst>
              <a:ext uri="{FF2B5EF4-FFF2-40B4-BE49-F238E27FC236}">
                <a16:creationId xmlns:a16="http://schemas.microsoft.com/office/drawing/2014/main" id="{FE3A748F-8B2C-4FC6-AFD1-A989AC9FC16E}"/>
              </a:ext>
            </a:extLst>
          </p:cNvPr>
          <p:cNvSpPr>
            <a:spLocks noGrp="1"/>
          </p:cNvSpPr>
          <p:nvPr>
            <p:ph type="body" sz="half" idx="2"/>
          </p:nvPr>
        </p:nvSpPr>
        <p:spPr>
          <a:xfrm>
            <a:off x="643465" y="3168869"/>
            <a:ext cx="3739349" cy="2938686"/>
          </a:xfrm>
        </p:spPr>
        <p:txBody>
          <a:bodyPr>
            <a:normAutofit fontScale="40000" lnSpcReduction="20000"/>
          </a:bodyPr>
          <a:lstStyle/>
          <a:p>
            <a:pPr algn="l"/>
            <a:r>
              <a:rPr lang="en-US" sz="3600" spc="-50" dirty="0">
                <a:latin typeface="Times New Roman" panose="02020603050405020304" pitchFamily="18" charset="0"/>
                <a:ea typeface="+mj-ea"/>
                <a:cs typeface="Times New Roman" panose="02020603050405020304" pitchFamily="18" charset="0"/>
              </a:rPr>
              <a:t>Technology</a:t>
            </a:r>
          </a:p>
          <a:p>
            <a:pPr marL="742950" lvl="1" indent="-285750" algn="l">
              <a:buFont typeface="Arial" panose="020B0604020202020204" pitchFamily="34" charset="0"/>
              <a:buChar char="•"/>
            </a:pPr>
            <a:r>
              <a:rPr lang="en-US" sz="3600" spc="-50" dirty="0">
                <a:solidFill>
                  <a:srgbClr val="FFFFFF"/>
                </a:solidFill>
                <a:latin typeface="Times New Roman" panose="02020603050405020304" pitchFamily="18" charset="0"/>
                <a:ea typeface="+mj-ea"/>
                <a:cs typeface="Times New Roman" panose="02020603050405020304" pitchFamily="18" charset="0"/>
              </a:rPr>
              <a:t>PHP</a:t>
            </a:r>
          </a:p>
          <a:p>
            <a:pPr marL="742950" lvl="1" indent="-285750" algn="l">
              <a:buFont typeface="Arial" panose="020B0604020202020204" pitchFamily="34" charset="0"/>
              <a:buChar char="•"/>
            </a:pPr>
            <a:r>
              <a:rPr lang="en-US" sz="3600" spc="-50" dirty="0">
                <a:solidFill>
                  <a:srgbClr val="FFFFFF"/>
                </a:solidFill>
                <a:latin typeface="Times New Roman" panose="02020603050405020304" pitchFamily="18" charset="0"/>
                <a:ea typeface="+mj-ea"/>
                <a:cs typeface="Times New Roman" panose="02020603050405020304" pitchFamily="18" charset="0"/>
              </a:rPr>
              <a:t>SimpleTest</a:t>
            </a:r>
          </a:p>
          <a:p>
            <a:pPr algn="l"/>
            <a:r>
              <a:rPr lang="en-US" sz="3600" spc="-50" dirty="0">
                <a:latin typeface="Times New Roman" panose="02020603050405020304" pitchFamily="18" charset="0"/>
                <a:ea typeface="+mj-ea"/>
                <a:cs typeface="Times New Roman" panose="02020603050405020304" pitchFamily="18" charset="0"/>
              </a:rPr>
              <a:t>Scenario:</a:t>
            </a:r>
          </a:p>
          <a:p>
            <a:pPr marL="742950" lvl="1" indent="-285750" algn="l">
              <a:buFont typeface="Arial" panose="020B0604020202020204" pitchFamily="34" charset="0"/>
              <a:buChar char="•"/>
            </a:pPr>
            <a:r>
              <a:rPr lang="en-US" sz="3600" spc="-50" dirty="0">
                <a:solidFill>
                  <a:srgbClr val="FFFFFF"/>
                </a:solidFill>
                <a:latin typeface="Times New Roman" panose="02020603050405020304" pitchFamily="18" charset="0"/>
                <a:ea typeface="+mj-ea"/>
                <a:cs typeface="Times New Roman" panose="02020603050405020304" pitchFamily="18" charset="0"/>
              </a:rPr>
              <a:t>Test database connection, simulate database being down without creating new real broken database(s)</a:t>
            </a:r>
          </a:p>
          <a:p>
            <a:pPr algn="l"/>
            <a:r>
              <a:rPr lang="en-US" sz="3600" spc="-50" dirty="0">
                <a:latin typeface="Times New Roman" panose="02020603050405020304" pitchFamily="18" charset="0"/>
                <a:ea typeface="+mj-ea"/>
                <a:cs typeface="Times New Roman" panose="02020603050405020304" pitchFamily="18" charset="0"/>
              </a:rPr>
              <a:t>Step</a:t>
            </a:r>
          </a:p>
          <a:p>
            <a:pPr marL="742950" lvl="1" indent="-285750" algn="l">
              <a:buFont typeface="Arial" panose="020B0604020202020204" pitchFamily="34" charset="0"/>
              <a:buChar char="•"/>
            </a:pPr>
            <a:r>
              <a:rPr lang="en-US" sz="3600" spc="-50" dirty="0">
                <a:solidFill>
                  <a:srgbClr val="FFFFFF"/>
                </a:solidFill>
                <a:latin typeface="Times New Roman" panose="02020603050405020304" pitchFamily="18" charset="0"/>
                <a:ea typeface="+mj-ea"/>
                <a:cs typeface="Times New Roman" panose="02020603050405020304" pitchFamily="18" charset="0"/>
              </a:rPr>
              <a:t>Create </a:t>
            </a:r>
            <a:r>
              <a:rPr lang="en-US" sz="3600" spc="-50" dirty="0" err="1">
                <a:solidFill>
                  <a:srgbClr val="FFFFFF"/>
                </a:solidFill>
                <a:latin typeface="Times New Roman" panose="02020603050405020304" pitchFamily="18" charset="0"/>
                <a:ea typeface="+mj-ea"/>
                <a:cs typeface="Times New Roman" panose="02020603050405020304" pitchFamily="18" charset="0"/>
              </a:rPr>
              <a:t>DatabaseConnection</a:t>
            </a:r>
            <a:r>
              <a:rPr lang="en-US" sz="3600" spc="-50" dirty="0">
                <a:solidFill>
                  <a:srgbClr val="FFFFFF"/>
                </a:solidFill>
                <a:latin typeface="Times New Roman" panose="02020603050405020304" pitchFamily="18" charset="0"/>
                <a:ea typeface="+mj-ea"/>
                <a:cs typeface="Times New Roman" panose="02020603050405020304" pitchFamily="18" charset="0"/>
              </a:rPr>
              <a:t> class store in script '</a:t>
            </a:r>
            <a:r>
              <a:rPr lang="en-US" sz="3600" spc="-50" dirty="0" err="1">
                <a:solidFill>
                  <a:srgbClr val="FFFFFF"/>
                </a:solidFill>
                <a:latin typeface="Times New Roman" panose="02020603050405020304" pitchFamily="18" charset="0"/>
                <a:ea typeface="+mj-ea"/>
                <a:cs typeface="Times New Roman" panose="02020603050405020304" pitchFamily="18" charset="0"/>
              </a:rPr>
              <a:t>database_connection.php</a:t>
            </a:r>
            <a:r>
              <a:rPr lang="en-US" sz="3600" spc="-50" dirty="0">
                <a:solidFill>
                  <a:srgbClr val="FFFFFF"/>
                </a:solidFill>
                <a:latin typeface="Times New Roman" panose="02020603050405020304" pitchFamily="18" charset="0"/>
                <a:ea typeface="+mj-ea"/>
                <a:cs typeface="Times New Roman" panose="02020603050405020304" pitchFamily="18" charset="0"/>
              </a:rPr>
              <a:t>':</a:t>
            </a:r>
          </a:p>
          <a:p>
            <a:br>
              <a:rPr lang="en-US" b="0" i="0" dirty="0">
                <a:solidFill>
                  <a:schemeClr val="bg1"/>
                </a:solidFill>
                <a:effectLst/>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6D5E308-2338-4763-B213-D7B3B4E31BC4}"/>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19</a:t>
            </a:fld>
            <a:endParaRPr lang="en-US"/>
          </a:p>
        </p:txBody>
      </p:sp>
      <p:sp>
        <p:nvSpPr>
          <p:cNvPr id="9" name="TextBox 8">
            <a:extLst>
              <a:ext uri="{FF2B5EF4-FFF2-40B4-BE49-F238E27FC236}">
                <a16:creationId xmlns:a16="http://schemas.microsoft.com/office/drawing/2014/main" id="{F7A1D030-08EE-4875-9F01-705F89CFC7A2}"/>
              </a:ext>
            </a:extLst>
          </p:cNvPr>
          <p:cNvSpPr txBox="1"/>
          <p:nvPr/>
        </p:nvSpPr>
        <p:spPr>
          <a:xfrm>
            <a:off x="5224901" y="1833370"/>
            <a:ext cx="6093372" cy="2862322"/>
          </a:xfrm>
          <a:prstGeom prst="rect">
            <a:avLst/>
          </a:prstGeom>
          <a:noFill/>
        </p:spPr>
        <p:txBody>
          <a:bodyPr wrap="square">
            <a:spAutoFit/>
          </a:bodyPr>
          <a:lstStyle/>
          <a:p>
            <a:r>
              <a:rPr lang="en-US" dirty="0"/>
              <a:t>&lt;?php</a:t>
            </a:r>
          </a:p>
          <a:p>
            <a:r>
              <a:rPr lang="en-US" dirty="0"/>
              <a:t>// </a:t>
            </a:r>
            <a:r>
              <a:rPr lang="en-US" dirty="0" err="1"/>
              <a:t>database_connection.php</a:t>
            </a:r>
            <a:endParaRPr lang="en-US" dirty="0"/>
          </a:p>
          <a:p>
            <a:r>
              <a:rPr lang="en-US" dirty="0"/>
              <a:t>class </a:t>
            </a:r>
            <a:r>
              <a:rPr lang="en-US" dirty="0" err="1"/>
              <a:t>DatabaseConnection</a:t>
            </a:r>
            <a:r>
              <a:rPr lang="en-US" dirty="0"/>
              <a:t> {</a:t>
            </a:r>
          </a:p>
          <a:p>
            <a:r>
              <a:rPr lang="en-US" dirty="0"/>
              <a:t>    function </a:t>
            </a:r>
            <a:r>
              <a:rPr lang="en-US" dirty="0" err="1"/>
              <a:t>DatabaseConnection</a:t>
            </a:r>
            <a:r>
              <a:rPr lang="en-US" dirty="0"/>
              <a:t>() { // do some}</a:t>
            </a:r>
          </a:p>
          <a:p>
            <a:r>
              <a:rPr lang="en-US" dirty="0"/>
              <a:t>    </a:t>
            </a:r>
          </a:p>
          <a:p>
            <a:r>
              <a:rPr lang="en-US" dirty="0"/>
              <a:t>    function query() { // do some query}</a:t>
            </a:r>
          </a:p>
          <a:p>
            <a:r>
              <a:rPr lang="en-US" dirty="0"/>
              <a:t>    </a:t>
            </a:r>
          </a:p>
          <a:p>
            <a:r>
              <a:rPr lang="en-US" dirty="0"/>
              <a:t>    function </a:t>
            </a:r>
            <a:r>
              <a:rPr lang="en-US" dirty="0" err="1"/>
              <a:t>selectQuery</a:t>
            </a:r>
            <a:r>
              <a:rPr lang="en-US" dirty="0"/>
              <a:t>() { // do some searches}</a:t>
            </a:r>
          </a:p>
          <a:p>
            <a:r>
              <a:rPr lang="en-US" dirty="0"/>
              <a:t>}</a:t>
            </a:r>
          </a:p>
          <a:p>
            <a:r>
              <a:rPr lang="en-US" dirty="0"/>
              <a:t>?&gt;</a:t>
            </a:r>
          </a:p>
        </p:txBody>
      </p:sp>
    </p:spTree>
    <p:extLst>
      <p:ext uri="{BB962C8B-B14F-4D97-AF65-F5344CB8AC3E}">
        <p14:creationId xmlns:p14="http://schemas.microsoft.com/office/powerpoint/2010/main" val="304064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7915541" y="698793"/>
            <a:ext cx="3379080" cy="796973"/>
          </a:xfrm>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080310" y="1567543"/>
            <a:ext cx="3380170" cy="4193178"/>
          </a:xfrm>
        </p:spPr>
        <p:txBody>
          <a:bodyPr>
            <a:normAutofit fontScale="85000" lnSpcReduction="20000"/>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Overview about PHP</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Tools Features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SimpleTest Pre-requirement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Steps to install SimpleTest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Why SimpleTest is Useful to Developer</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SimpleTest client and Server side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Unit Test cases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Mocks and Grouping Tests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Pros vs Cons</a:t>
            </a:r>
          </a:p>
        </p:txBody>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cxnSp>
        <p:nvCxnSpPr>
          <p:cNvPr id="5" name="Straight Connector 4">
            <a:extLst>
              <a:ext uri="{FF2B5EF4-FFF2-40B4-BE49-F238E27FC236}">
                <a16:creationId xmlns:a16="http://schemas.microsoft.com/office/drawing/2014/main" id="{706D9821-BB1B-4505-8504-5057C553233F}"/>
              </a:ext>
            </a:extLst>
          </p:cNvPr>
          <p:cNvCxnSpPr/>
          <p:nvPr/>
        </p:nvCxnSpPr>
        <p:spPr>
          <a:xfrm flipH="1">
            <a:off x="8080310" y="2649895"/>
            <a:ext cx="3144417"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F5C827B-DE3A-45DF-A9D6-C72EAE5CBF14}"/>
              </a:ext>
            </a:extLst>
          </p:cNvPr>
          <p:cNvCxnSpPr/>
          <p:nvPr/>
        </p:nvCxnSpPr>
        <p:spPr>
          <a:xfrm flipH="1">
            <a:off x="8176724" y="2662330"/>
            <a:ext cx="314441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Placeholder 13" descr="A picture containing text, monitor, indoor, screen&#10;&#10;Description automatically generated">
            <a:extLst>
              <a:ext uri="{FF2B5EF4-FFF2-40B4-BE49-F238E27FC236}">
                <a16:creationId xmlns:a16="http://schemas.microsoft.com/office/drawing/2014/main" id="{981A5695-2A00-46E7-961D-5E474F7EDAEE}"/>
              </a:ext>
            </a:extLst>
          </p:cNvPr>
          <p:cNvPicPr>
            <a:picLocks noGrp="1" noChangeAspect="1"/>
          </p:cNvPicPr>
          <p:nvPr>
            <p:ph type="pic" sz="quarter" idx="14"/>
          </p:nvPr>
        </p:nvPicPr>
        <p:blipFill>
          <a:blip r:embed="rId2"/>
          <a:srcRect l="4534" r="4534"/>
          <a:stretch>
            <a:fillRect/>
          </a:stretch>
        </p:blipFill>
        <p:spPr/>
      </p:pic>
      <p:pic>
        <p:nvPicPr>
          <p:cNvPr id="24" name="Picture Placeholder 23" descr="Diagram&#10;&#10;Description automatically generated">
            <a:extLst>
              <a:ext uri="{FF2B5EF4-FFF2-40B4-BE49-F238E27FC236}">
                <a16:creationId xmlns:a16="http://schemas.microsoft.com/office/drawing/2014/main" id="{9454E3DF-2F3D-4543-93AE-9E5A8F1E1DB1}"/>
              </a:ext>
            </a:extLst>
          </p:cNvPr>
          <p:cNvPicPr>
            <a:picLocks noGrp="1" noChangeAspect="1"/>
          </p:cNvPicPr>
          <p:nvPr>
            <p:ph type="pic" sz="quarter" idx="13"/>
          </p:nvPr>
        </p:nvPicPr>
        <p:blipFill>
          <a:blip r:embed="rId3"/>
          <a:srcRect l="20719" r="20719"/>
          <a:stretch>
            <a:fillRect/>
          </a:stretch>
        </p:blipFill>
        <p:spPr/>
      </p:pic>
      <p:pic>
        <p:nvPicPr>
          <p:cNvPr id="28" name="Picture Placeholder 27" descr="Graphical user interface, diagram&#10;&#10;Description automatically generated">
            <a:extLst>
              <a:ext uri="{FF2B5EF4-FFF2-40B4-BE49-F238E27FC236}">
                <a16:creationId xmlns:a16="http://schemas.microsoft.com/office/drawing/2014/main" id="{8EE38159-512D-4EED-A843-16E02B064F2F}"/>
              </a:ext>
            </a:extLst>
          </p:cNvPr>
          <p:cNvPicPr>
            <a:picLocks noGrp="1" noChangeAspect="1"/>
          </p:cNvPicPr>
          <p:nvPr>
            <p:ph type="pic" sz="quarter" idx="15"/>
          </p:nvPr>
        </p:nvPicPr>
        <p:blipFill>
          <a:blip r:embed="rId4"/>
          <a:srcRect l="11582" r="11582"/>
          <a:stretch>
            <a:fillRect/>
          </a:stretch>
        </p:blipFill>
        <p:spPr/>
      </p:pic>
      <p:pic>
        <p:nvPicPr>
          <p:cNvPr id="32" name="Picture Placeholder 31" descr="A picture containing text, newspaper&#10;&#10;Description automatically generated">
            <a:extLst>
              <a:ext uri="{FF2B5EF4-FFF2-40B4-BE49-F238E27FC236}">
                <a16:creationId xmlns:a16="http://schemas.microsoft.com/office/drawing/2014/main" id="{0A1FA469-0FB8-4549-BAD5-AF552B142287}"/>
              </a:ext>
            </a:extLst>
          </p:cNvPr>
          <p:cNvPicPr>
            <a:picLocks noGrp="1" noChangeAspect="1"/>
          </p:cNvPicPr>
          <p:nvPr>
            <p:ph type="pic" sz="quarter" idx="16"/>
          </p:nvPr>
        </p:nvPicPr>
        <p:blipFill>
          <a:blip r:embed="rId5"/>
          <a:srcRect t="1588" b="1588"/>
          <a:stretch>
            <a:fillRect/>
          </a:stretch>
        </p:blipFill>
        <p:spPr/>
      </p:pic>
    </p:spTree>
    <p:extLst>
      <p:ext uri="{BB962C8B-B14F-4D97-AF65-F5344CB8AC3E}">
        <p14:creationId xmlns:p14="http://schemas.microsoft.com/office/powerpoint/2010/main" val="223339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50733F-447B-40DF-B589-E0585DF009DD}"/>
              </a:ext>
            </a:extLst>
          </p:cNvPr>
          <p:cNvSpPr>
            <a:spLocks noGrp="1"/>
          </p:cNvSpPr>
          <p:nvPr>
            <p:ph type="title"/>
          </p:nvPr>
        </p:nvSpPr>
        <p:spPr>
          <a:xfrm>
            <a:off x="643466" y="786383"/>
            <a:ext cx="3517567" cy="2093975"/>
          </a:xfrm>
        </p:spPr>
        <p:txBody>
          <a:bodyPr/>
          <a:lstStyle/>
          <a:p>
            <a:r>
              <a:rPr lang="en-US" dirty="0">
                <a:latin typeface="Times New Roman" panose="02020603050405020304" pitchFamily="18" charset="0"/>
                <a:cs typeface="Times New Roman" panose="02020603050405020304" pitchFamily="18" charset="0"/>
              </a:rPr>
              <a:t>Use Case 2 (Mock Objects) (cont.)</a:t>
            </a:r>
          </a:p>
        </p:txBody>
      </p:sp>
      <p:sp>
        <p:nvSpPr>
          <p:cNvPr id="15" name="Text Placeholder 3">
            <a:extLst>
              <a:ext uri="{FF2B5EF4-FFF2-40B4-BE49-F238E27FC236}">
                <a16:creationId xmlns:a16="http://schemas.microsoft.com/office/drawing/2014/main" id="{FE3A748F-8B2C-4FC6-AFD1-A989AC9FC16E}"/>
              </a:ext>
            </a:extLst>
          </p:cNvPr>
          <p:cNvSpPr>
            <a:spLocks noGrp="1"/>
          </p:cNvSpPr>
          <p:nvPr>
            <p:ph type="body" sz="half" idx="2"/>
          </p:nvPr>
        </p:nvSpPr>
        <p:spPr>
          <a:xfrm>
            <a:off x="643465" y="3168869"/>
            <a:ext cx="3739349" cy="2938686"/>
          </a:xfrm>
        </p:spPr>
        <p:txBody>
          <a:bodyPr>
            <a:normAutofit/>
          </a:bodyPr>
          <a:lstStyle/>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a:t>
            </a:r>
            <a:r>
              <a:rPr lang="en-US" b="0" i="0" dirty="0">
                <a:solidFill>
                  <a:schemeClr val="bg1"/>
                </a:solidFill>
                <a:effectLst/>
                <a:latin typeface="Times New Roman" panose="02020603050405020304" pitchFamily="18" charset="0"/>
                <a:cs typeface="Times New Roman" panose="02020603050405020304" pitchFamily="18" charset="0"/>
              </a:rPr>
              <a:t>un the generator to create mock version of </a:t>
            </a:r>
            <a:r>
              <a:rPr lang="en-US" b="0" i="0" dirty="0" err="1">
                <a:solidFill>
                  <a:schemeClr val="bg1"/>
                </a:solidFill>
                <a:effectLst/>
                <a:latin typeface="Times New Roman" panose="02020603050405020304" pitchFamily="18" charset="0"/>
                <a:cs typeface="Times New Roman" panose="02020603050405020304" pitchFamily="18" charset="0"/>
              </a:rPr>
              <a:t>DatabaseConnection</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 This generates a clone class called </a:t>
            </a:r>
            <a:r>
              <a:rPr lang="en-US" b="0" i="0" dirty="0" err="1">
                <a:solidFill>
                  <a:schemeClr val="bg1"/>
                </a:solidFill>
                <a:effectLst/>
                <a:latin typeface="Times New Roman" panose="02020603050405020304" pitchFamily="18" charset="0"/>
                <a:cs typeface="Times New Roman" panose="02020603050405020304" pitchFamily="18" charset="0"/>
              </a:rPr>
              <a:t>MockDatabaseConnection</a:t>
            </a:r>
            <a:r>
              <a:rPr lang="en-US" b="0" i="0" dirty="0">
                <a:solidFill>
                  <a:schemeClr val="bg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 We can now create instances of the new class within our test case</a:t>
            </a: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6D5E308-2338-4763-B213-D7B3B4E31BC4}"/>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20</a:t>
            </a:fld>
            <a:endParaRPr lang="en-US"/>
          </a:p>
        </p:txBody>
      </p:sp>
      <p:sp>
        <p:nvSpPr>
          <p:cNvPr id="10" name="TextBox 9">
            <a:extLst>
              <a:ext uri="{FF2B5EF4-FFF2-40B4-BE49-F238E27FC236}">
                <a16:creationId xmlns:a16="http://schemas.microsoft.com/office/drawing/2014/main" id="{25D98910-7528-4671-ABDA-BF1164E19FFD}"/>
              </a:ext>
            </a:extLst>
          </p:cNvPr>
          <p:cNvSpPr txBox="1"/>
          <p:nvPr/>
        </p:nvSpPr>
        <p:spPr>
          <a:xfrm>
            <a:off x="4900210" y="295035"/>
            <a:ext cx="6093372" cy="2585323"/>
          </a:xfrm>
          <a:prstGeom prst="rect">
            <a:avLst/>
          </a:prstGeom>
          <a:noFill/>
        </p:spPr>
        <p:txBody>
          <a:bodyPr wrap="square">
            <a:spAutoFit/>
          </a:bodyPr>
          <a:lstStyle/>
          <a:p>
            <a:r>
              <a:rPr lang="en-US" dirty="0"/>
              <a:t>&lt;?php</a:t>
            </a:r>
          </a:p>
          <a:p>
            <a:r>
              <a:rPr lang="en-US" dirty="0" err="1"/>
              <a:t>require_once</a:t>
            </a:r>
            <a:r>
              <a:rPr lang="en-US" dirty="0"/>
              <a:t>('</a:t>
            </a:r>
            <a:r>
              <a:rPr lang="en-US" dirty="0" err="1"/>
              <a:t>simpletest</a:t>
            </a:r>
            <a:r>
              <a:rPr lang="en-US" dirty="0"/>
              <a:t>/</a:t>
            </a:r>
            <a:r>
              <a:rPr lang="en-US" dirty="0" err="1"/>
              <a:t>unit_tester.php</a:t>
            </a:r>
            <a:r>
              <a:rPr lang="en-US" dirty="0"/>
              <a:t>');</a:t>
            </a:r>
          </a:p>
          <a:p>
            <a:r>
              <a:rPr lang="en-US" dirty="0" err="1"/>
              <a:t>require_once</a:t>
            </a:r>
            <a:r>
              <a:rPr lang="en-US" dirty="0"/>
              <a:t>('</a:t>
            </a:r>
            <a:r>
              <a:rPr lang="en-US" dirty="0" err="1"/>
              <a:t>simpletest</a:t>
            </a:r>
            <a:r>
              <a:rPr lang="en-US" dirty="0"/>
              <a:t>/</a:t>
            </a:r>
            <a:r>
              <a:rPr lang="en-US" dirty="0" err="1"/>
              <a:t>mock_objects.php</a:t>
            </a:r>
            <a:r>
              <a:rPr lang="en-US" dirty="0"/>
              <a:t>');    //include the mock object library</a:t>
            </a:r>
          </a:p>
          <a:p>
            <a:r>
              <a:rPr lang="en-US" dirty="0" err="1"/>
              <a:t>require_once</a:t>
            </a:r>
            <a:r>
              <a:rPr lang="en-US" dirty="0"/>
              <a:t>('</a:t>
            </a:r>
            <a:r>
              <a:rPr lang="en-US" dirty="0" err="1"/>
              <a:t>database_connection.php</a:t>
            </a:r>
            <a:r>
              <a:rPr lang="en-US" dirty="0"/>
              <a:t>');</a:t>
            </a:r>
          </a:p>
          <a:p>
            <a:endParaRPr lang="en-US" dirty="0"/>
          </a:p>
          <a:p>
            <a:r>
              <a:rPr lang="en-US" dirty="0"/>
              <a:t>Mock::generate('</a:t>
            </a:r>
            <a:r>
              <a:rPr lang="en-US" dirty="0" err="1"/>
              <a:t>DatabaseConnection</a:t>
            </a:r>
            <a:r>
              <a:rPr lang="en-US" dirty="0"/>
              <a:t>');           // run the generator to create a mock version of </a:t>
            </a:r>
            <a:r>
              <a:rPr lang="en-US" dirty="0" err="1"/>
              <a:t>DatabaseConnection</a:t>
            </a:r>
            <a:endParaRPr lang="en-US" dirty="0"/>
          </a:p>
          <a:p>
            <a:r>
              <a:rPr lang="en-US" dirty="0"/>
              <a:t>?&gt;</a:t>
            </a:r>
          </a:p>
        </p:txBody>
      </p:sp>
      <p:sp>
        <p:nvSpPr>
          <p:cNvPr id="12" name="TextBox 11">
            <a:extLst>
              <a:ext uri="{FF2B5EF4-FFF2-40B4-BE49-F238E27FC236}">
                <a16:creationId xmlns:a16="http://schemas.microsoft.com/office/drawing/2014/main" id="{D7D61CBD-5411-4C43-BBDE-CC0E8D6FE9FE}"/>
              </a:ext>
            </a:extLst>
          </p:cNvPr>
          <p:cNvSpPr txBox="1"/>
          <p:nvPr/>
        </p:nvSpPr>
        <p:spPr>
          <a:xfrm>
            <a:off x="4767949" y="3622549"/>
            <a:ext cx="6093372" cy="2031325"/>
          </a:xfrm>
          <a:prstGeom prst="rect">
            <a:avLst/>
          </a:prstGeom>
          <a:noFill/>
        </p:spPr>
        <p:txBody>
          <a:bodyPr wrap="square">
            <a:spAutoFit/>
          </a:bodyPr>
          <a:lstStyle/>
          <a:p>
            <a:r>
              <a:rPr lang="en-US" dirty="0"/>
              <a:t>&lt;?php</a:t>
            </a:r>
          </a:p>
          <a:p>
            <a:r>
              <a:rPr lang="en-US" dirty="0"/>
              <a:t>class </a:t>
            </a:r>
            <a:r>
              <a:rPr lang="en-US" dirty="0" err="1"/>
              <a:t>MyTestCase</a:t>
            </a:r>
            <a:r>
              <a:rPr lang="en-US" dirty="0"/>
              <a:t> extends UnitTestCase {</a:t>
            </a:r>
          </a:p>
          <a:p>
            <a:r>
              <a:rPr lang="en-US" dirty="0"/>
              <a:t>    function </a:t>
            </a:r>
            <a:r>
              <a:rPr lang="en-US" dirty="0" err="1"/>
              <a:t>testSomething</a:t>
            </a:r>
            <a:r>
              <a:rPr lang="en-US" dirty="0"/>
              <a:t>() {</a:t>
            </a:r>
          </a:p>
          <a:p>
            <a:r>
              <a:rPr lang="en-US" dirty="0"/>
              <a:t>        $connection = &amp;new </a:t>
            </a:r>
            <a:r>
              <a:rPr lang="en-US" dirty="0" err="1"/>
              <a:t>MockDatabaseConnection</a:t>
            </a:r>
            <a:r>
              <a:rPr lang="en-US" dirty="0"/>
              <a:t>();</a:t>
            </a:r>
          </a:p>
          <a:p>
            <a:r>
              <a:rPr lang="en-US" dirty="0"/>
              <a:t>    }</a:t>
            </a:r>
          </a:p>
          <a:p>
            <a:r>
              <a:rPr lang="en-US" dirty="0"/>
              <a:t>}</a:t>
            </a:r>
          </a:p>
          <a:p>
            <a:r>
              <a:rPr lang="en-US" dirty="0"/>
              <a:t>?&gt;</a:t>
            </a:r>
          </a:p>
        </p:txBody>
      </p:sp>
    </p:spTree>
    <p:extLst>
      <p:ext uri="{BB962C8B-B14F-4D97-AF65-F5344CB8AC3E}">
        <p14:creationId xmlns:p14="http://schemas.microsoft.com/office/powerpoint/2010/main" val="333244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50733F-447B-40DF-B589-E0585DF009DD}"/>
              </a:ext>
            </a:extLst>
          </p:cNvPr>
          <p:cNvSpPr>
            <a:spLocks noGrp="1"/>
          </p:cNvSpPr>
          <p:nvPr>
            <p:ph type="title"/>
          </p:nvPr>
        </p:nvSpPr>
        <p:spPr>
          <a:xfrm>
            <a:off x="643466" y="786383"/>
            <a:ext cx="3517567" cy="2093975"/>
          </a:xfrm>
        </p:spPr>
        <p:txBody>
          <a:bodyPr/>
          <a:lstStyle/>
          <a:p>
            <a:r>
              <a:rPr lang="en-US" dirty="0">
                <a:latin typeface="Times New Roman" panose="02020603050405020304" pitchFamily="18" charset="0"/>
                <a:cs typeface="Times New Roman" panose="02020603050405020304" pitchFamily="18" charset="0"/>
              </a:rPr>
              <a:t>Group Test </a:t>
            </a:r>
          </a:p>
        </p:txBody>
      </p:sp>
      <p:sp>
        <p:nvSpPr>
          <p:cNvPr id="15" name="Text Placeholder 3">
            <a:extLst>
              <a:ext uri="{FF2B5EF4-FFF2-40B4-BE49-F238E27FC236}">
                <a16:creationId xmlns:a16="http://schemas.microsoft.com/office/drawing/2014/main" id="{FE3A748F-8B2C-4FC6-AFD1-A989AC9FC16E}"/>
              </a:ext>
            </a:extLst>
          </p:cNvPr>
          <p:cNvSpPr>
            <a:spLocks noGrp="1"/>
          </p:cNvSpPr>
          <p:nvPr>
            <p:ph type="body" sz="half" idx="2"/>
          </p:nvPr>
        </p:nvSpPr>
        <p:spPr>
          <a:xfrm>
            <a:off x="643465" y="3168869"/>
            <a:ext cx="3739349" cy="2938686"/>
          </a:xfrm>
        </p:spPr>
        <p:txBody>
          <a:bodyPr>
            <a:normAutofit/>
          </a:bodyPr>
          <a:lstStyle/>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Group test cased to create test suites.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Template of test suite, </a:t>
            </a:r>
            <a:r>
              <a:rPr lang="en-US" b="0" i="0" dirty="0" err="1">
                <a:solidFill>
                  <a:schemeClr val="bg1"/>
                </a:solidFill>
                <a:effectLst/>
                <a:latin typeface="Times New Roman" panose="02020603050405020304" pitchFamily="18" charset="0"/>
                <a:cs typeface="Times New Roman" panose="02020603050405020304" pitchFamily="18" charset="0"/>
              </a:rPr>
              <a:t>Log_test.php</a:t>
            </a:r>
            <a:r>
              <a:rPr lang="en-US" b="0" i="0" dirty="0">
                <a:solidFill>
                  <a:schemeClr val="bg1"/>
                </a:solidFill>
                <a:effectLst/>
                <a:latin typeface="Times New Roman" panose="02020603050405020304" pitchFamily="18" charset="0"/>
                <a:cs typeface="Times New Roman" panose="02020603050405020304" pitchFamily="18" charset="0"/>
              </a:rPr>
              <a:t> content</a:t>
            </a: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6D5E308-2338-4763-B213-D7B3B4E31BC4}"/>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21</a:t>
            </a:fld>
            <a:endParaRPr lang="en-US"/>
          </a:p>
        </p:txBody>
      </p:sp>
      <p:sp>
        <p:nvSpPr>
          <p:cNvPr id="13" name="TextBox 12">
            <a:extLst>
              <a:ext uri="{FF2B5EF4-FFF2-40B4-BE49-F238E27FC236}">
                <a16:creationId xmlns:a16="http://schemas.microsoft.com/office/drawing/2014/main" id="{716552A3-3540-470C-A8A5-425E042F7911}"/>
              </a:ext>
            </a:extLst>
          </p:cNvPr>
          <p:cNvSpPr txBox="1"/>
          <p:nvPr/>
        </p:nvSpPr>
        <p:spPr>
          <a:xfrm>
            <a:off x="5290215" y="1305341"/>
            <a:ext cx="6093372" cy="4247317"/>
          </a:xfrm>
          <a:prstGeom prst="rect">
            <a:avLst/>
          </a:prstGeom>
          <a:noFill/>
        </p:spPr>
        <p:txBody>
          <a:bodyPr wrap="square">
            <a:spAutoFit/>
          </a:bodyPr>
          <a:lstStyle/>
          <a:p>
            <a:endParaRPr lang="en-US" dirty="0"/>
          </a:p>
          <a:p>
            <a:r>
              <a:rPr lang="en-US" dirty="0"/>
              <a:t>&lt;?php</a:t>
            </a:r>
          </a:p>
          <a:p>
            <a:r>
              <a:rPr lang="en-US" dirty="0"/>
              <a:t>// when list as abstract </a:t>
            </a:r>
            <a:r>
              <a:rPr lang="en-US" dirty="0" err="1"/>
              <a:t>MyFileTestCase</a:t>
            </a:r>
            <a:r>
              <a:rPr lang="en-US" dirty="0"/>
              <a:t> will not execute</a:t>
            </a:r>
          </a:p>
          <a:p>
            <a:r>
              <a:rPr lang="en-US" dirty="0"/>
              <a:t>abstract class </a:t>
            </a:r>
            <a:r>
              <a:rPr lang="en-US" dirty="0" err="1"/>
              <a:t>MyFileTestCase</a:t>
            </a:r>
            <a:r>
              <a:rPr lang="en-US" dirty="0"/>
              <a:t> extends UnitTestCase { </a:t>
            </a:r>
          </a:p>
          <a:p>
            <a:r>
              <a:rPr lang="en-US" dirty="0"/>
              <a:t> //Do </a:t>
            </a:r>
            <a:r>
              <a:rPr lang="en-US" dirty="0" err="1"/>
              <a:t>sometest</a:t>
            </a:r>
            <a:endParaRPr lang="en-US" dirty="0"/>
          </a:p>
          <a:p>
            <a:r>
              <a:rPr lang="en-US" dirty="0"/>
              <a:t> }</a:t>
            </a:r>
          </a:p>
          <a:p>
            <a:endParaRPr lang="en-US" dirty="0"/>
          </a:p>
          <a:p>
            <a:r>
              <a:rPr lang="en-US" dirty="0"/>
              <a:t>class </a:t>
            </a:r>
            <a:r>
              <a:rPr lang="en-US" dirty="0" err="1"/>
              <a:t>FileTester</a:t>
            </a:r>
            <a:r>
              <a:rPr lang="en-US" dirty="0"/>
              <a:t> extends </a:t>
            </a:r>
            <a:r>
              <a:rPr lang="en-US" dirty="0" err="1"/>
              <a:t>MyFileTestCase</a:t>
            </a:r>
            <a:r>
              <a:rPr lang="en-US" dirty="0"/>
              <a:t> { </a:t>
            </a:r>
          </a:p>
          <a:p>
            <a:r>
              <a:rPr lang="en-US" dirty="0"/>
              <a:t> //Do </a:t>
            </a:r>
            <a:r>
              <a:rPr lang="en-US" dirty="0" err="1"/>
              <a:t>sometest</a:t>
            </a:r>
            <a:endParaRPr lang="en-US" dirty="0"/>
          </a:p>
          <a:p>
            <a:r>
              <a:rPr lang="en-US" dirty="0"/>
              <a:t> }</a:t>
            </a:r>
          </a:p>
          <a:p>
            <a:endParaRPr lang="en-US" dirty="0"/>
          </a:p>
          <a:p>
            <a:r>
              <a:rPr lang="en-US" dirty="0"/>
              <a:t>class </a:t>
            </a:r>
            <a:r>
              <a:rPr lang="en-US" dirty="0" err="1"/>
              <a:t>SocketTester</a:t>
            </a:r>
            <a:r>
              <a:rPr lang="en-US" dirty="0"/>
              <a:t> extends UnitTestCase { </a:t>
            </a:r>
          </a:p>
          <a:p>
            <a:r>
              <a:rPr lang="en-US" dirty="0"/>
              <a:t> //Do </a:t>
            </a:r>
            <a:r>
              <a:rPr lang="en-US" dirty="0" err="1"/>
              <a:t>sometest</a:t>
            </a:r>
            <a:endParaRPr lang="en-US" dirty="0"/>
          </a:p>
          <a:p>
            <a:r>
              <a:rPr lang="en-US" dirty="0"/>
              <a:t> }</a:t>
            </a:r>
          </a:p>
          <a:p>
            <a:r>
              <a:rPr lang="en-US" dirty="0"/>
              <a:t>?&gt;</a:t>
            </a:r>
          </a:p>
        </p:txBody>
      </p:sp>
    </p:spTree>
    <p:extLst>
      <p:ext uri="{BB962C8B-B14F-4D97-AF65-F5344CB8AC3E}">
        <p14:creationId xmlns:p14="http://schemas.microsoft.com/office/powerpoint/2010/main" val="135264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550733F-447B-40DF-B589-E0585DF009DD}"/>
              </a:ext>
            </a:extLst>
          </p:cNvPr>
          <p:cNvSpPr>
            <a:spLocks noGrp="1"/>
          </p:cNvSpPr>
          <p:nvPr>
            <p:ph type="title"/>
          </p:nvPr>
        </p:nvSpPr>
        <p:spPr>
          <a:xfrm>
            <a:off x="643466" y="786383"/>
            <a:ext cx="3517567" cy="2093975"/>
          </a:xfrm>
        </p:spPr>
        <p:txBody>
          <a:bodyPr/>
          <a:lstStyle/>
          <a:p>
            <a:r>
              <a:rPr lang="en-US" dirty="0">
                <a:latin typeface="Times New Roman" panose="02020603050405020304" pitchFamily="18" charset="0"/>
                <a:cs typeface="Times New Roman" panose="02020603050405020304" pitchFamily="18" charset="0"/>
              </a:rPr>
              <a:t>Group Test (cont.)</a:t>
            </a:r>
          </a:p>
        </p:txBody>
      </p:sp>
      <p:sp>
        <p:nvSpPr>
          <p:cNvPr id="15" name="Text Placeholder 3">
            <a:extLst>
              <a:ext uri="{FF2B5EF4-FFF2-40B4-BE49-F238E27FC236}">
                <a16:creationId xmlns:a16="http://schemas.microsoft.com/office/drawing/2014/main" id="{FE3A748F-8B2C-4FC6-AFD1-A989AC9FC16E}"/>
              </a:ext>
            </a:extLst>
          </p:cNvPr>
          <p:cNvSpPr>
            <a:spLocks noGrp="1"/>
          </p:cNvSpPr>
          <p:nvPr>
            <p:ph type="body" sz="half" idx="2"/>
          </p:nvPr>
        </p:nvSpPr>
        <p:spPr>
          <a:xfrm>
            <a:off x="643465" y="3168869"/>
            <a:ext cx="3739349" cy="2938686"/>
          </a:xfrm>
        </p:spPr>
        <p:txBody>
          <a:bodyPr>
            <a:normAutofit/>
          </a:bodyPr>
          <a:lstStyle/>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Script 2: Test suite ‘all-</a:t>
            </a:r>
            <a:r>
              <a:rPr lang="en-US" dirty="0" err="1">
                <a:solidFill>
                  <a:schemeClr val="bg1"/>
                </a:solidFill>
                <a:latin typeface="Times New Roman" panose="02020603050405020304" pitchFamily="18" charset="0"/>
                <a:cs typeface="Times New Roman" panose="02020603050405020304" pitchFamily="18" charset="0"/>
              </a:rPr>
              <a:t>test.php</a:t>
            </a:r>
            <a:r>
              <a:rPr lang="en-US" dirty="0">
                <a:solidFill>
                  <a:schemeClr val="bg1"/>
                </a:solidFill>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a16="http://schemas.microsoft.com/office/drawing/2014/main" id="{D6D5E308-2338-4763-B213-D7B3B4E31BC4}"/>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22</a:t>
            </a:fld>
            <a:endParaRPr lang="en-US"/>
          </a:p>
        </p:txBody>
      </p:sp>
      <p:sp>
        <p:nvSpPr>
          <p:cNvPr id="8" name="TextBox 7">
            <a:extLst>
              <a:ext uri="{FF2B5EF4-FFF2-40B4-BE49-F238E27FC236}">
                <a16:creationId xmlns:a16="http://schemas.microsoft.com/office/drawing/2014/main" id="{FD4FF8D2-21DF-4375-9B82-0D94654D25EF}"/>
              </a:ext>
            </a:extLst>
          </p:cNvPr>
          <p:cNvSpPr txBox="1"/>
          <p:nvPr/>
        </p:nvSpPr>
        <p:spPr>
          <a:xfrm>
            <a:off x="5175030" y="2001230"/>
            <a:ext cx="6093372" cy="3139321"/>
          </a:xfrm>
          <a:prstGeom prst="rect">
            <a:avLst/>
          </a:prstGeom>
          <a:noFill/>
        </p:spPr>
        <p:txBody>
          <a:bodyPr wrap="square">
            <a:spAutoFit/>
          </a:bodyPr>
          <a:lstStyle/>
          <a:p>
            <a:r>
              <a:rPr lang="en-US" dirty="0"/>
              <a:t>&lt;?php</a:t>
            </a:r>
          </a:p>
          <a:p>
            <a:r>
              <a:rPr lang="en-US" dirty="0" err="1"/>
              <a:t>require_once</a:t>
            </a:r>
            <a:r>
              <a:rPr lang="en-US" dirty="0"/>
              <a:t>('</a:t>
            </a:r>
            <a:r>
              <a:rPr lang="en-US" dirty="0" err="1"/>
              <a:t>simpletest</a:t>
            </a:r>
            <a:r>
              <a:rPr lang="en-US" dirty="0"/>
              <a:t>/</a:t>
            </a:r>
            <a:r>
              <a:rPr lang="en-US" dirty="0" err="1"/>
              <a:t>autorun.php</a:t>
            </a:r>
            <a:r>
              <a:rPr lang="en-US" dirty="0"/>
              <a:t>');</a:t>
            </a:r>
          </a:p>
          <a:p>
            <a:endParaRPr lang="en-US" dirty="0"/>
          </a:p>
          <a:p>
            <a:r>
              <a:rPr lang="en-US" dirty="0"/>
              <a:t>// Note that </a:t>
            </a:r>
            <a:r>
              <a:rPr lang="en-US" dirty="0" err="1"/>
              <a:t>allTest</a:t>
            </a:r>
            <a:r>
              <a:rPr lang="en-US" dirty="0"/>
              <a:t> extends </a:t>
            </a:r>
            <a:r>
              <a:rPr lang="en-US" dirty="0" err="1"/>
              <a:t>TestSuite</a:t>
            </a:r>
            <a:endParaRPr lang="en-US" dirty="0"/>
          </a:p>
          <a:p>
            <a:r>
              <a:rPr lang="en-US" dirty="0"/>
              <a:t>class </a:t>
            </a:r>
            <a:r>
              <a:rPr lang="en-US" dirty="0" err="1"/>
              <a:t>AllTests</a:t>
            </a:r>
            <a:r>
              <a:rPr lang="en-US" dirty="0"/>
              <a:t> extends </a:t>
            </a:r>
            <a:r>
              <a:rPr lang="en-US" dirty="0" err="1"/>
              <a:t>TestSuite</a:t>
            </a:r>
            <a:r>
              <a:rPr lang="en-US" dirty="0"/>
              <a:t> {</a:t>
            </a:r>
          </a:p>
          <a:p>
            <a:r>
              <a:rPr lang="en-US" dirty="0"/>
              <a:t>    function </a:t>
            </a:r>
            <a:r>
              <a:rPr lang="en-US" dirty="0" err="1"/>
              <a:t>AllTests</a:t>
            </a:r>
            <a:r>
              <a:rPr lang="en-US" dirty="0"/>
              <a:t>() {</a:t>
            </a:r>
          </a:p>
          <a:p>
            <a:r>
              <a:rPr lang="en-US" dirty="0"/>
              <a:t>        $this-&gt;</a:t>
            </a:r>
            <a:r>
              <a:rPr lang="en-US" dirty="0" err="1"/>
              <a:t>TestSuite</a:t>
            </a:r>
            <a:r>
              <a:rPr lang="en-US" dirty="0"/>
              <a:t>('All tests');</a:t>
            </a:r>
          </a:p>
          <a:p>
            <a:r>
              <a:rPr lang="en-US" dirty="0"/>
              <a:t>        $this-&gt;</a:t>
            </a:r>
            <a:r>
              <a:rPr lang="en-US" dirty="0" err="1"/>
              <a:t>addFile</a:t>
            </a:r>
            <a:r>
              <a:rPr lang="en-US" dirty="0"/>
              <a:t>('</a:t>
            </a:r>
            <a:r>
              <a:rPr lang="en-US" dirty="0" err="1"/>
              <a:t>log_test.php</a:t>
            </a:r>
            <a:r>
              <a:rPr lang="en-US" dirty="0"/>
              <a:t>');</a:t>
            </a:r>
          </a:p>
          <a:p>
            <a:r>
              <a:rPr lang="en-US" dirty="0"/>
              <a:t>    }</a:t>
            </a:r>
          </a:p>
          <a:p>
            <a:r>
              <a:rPr lang="en-US" dirty="0"/>
              <a:t>}</a:t>
            </a:r>
          </a:p>
          <a:p>
            <a:r>
              <a:rPr lang="en-US" dirty="0"/>
              <a:t>?&gt;</a:t>
            </a:r>
          </a:p>
        </p:txBody>
      </p:sp>
    </p:spTree>
    <p:extLst>
      <p:ext uri="{BB962C8B-B14F-4D97-AF65-F5344CB8AC3E}">
        <p14:creationId xmlns:p14="http://schemas.microsoft.com/office/powerpoint/2010/main" val="1838019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marL="0" marR="0">
              <a:lnSpc>
                <a:spcPct val="107000"/>
              </a:lnSpc>
              <a:spcBef>
                <a:spcPts val="0"/>
              </a:spcBef>
              <a:spcAft>
                <a:spcPts val="800"/>
              </a:spcAft>
            </a:pPr>
            <a:r>
              <a:rPr lang="en-US" sz="4300" dirty="0">
                <a:latin typeface="Times New Roman" panose="02020603050405020304" pitchFamily="18" charset="0"/>
                <a:cs typeface="Times New Roman" panose="02020603050405020304" pitchFamily="18" charset="0"/>
              </a:rPr>
              <a:t>Pros vs Cons </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23</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188720" y="2071396"/>
            <a:ext cx="9966960" cy="3912874"/>
          </a:xfrm>
        </p:spPr>
        <p:txBody>
          <a:bodyPr>
            <a:normAutofit/>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Pros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SimpleTest is very useful for unit testing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SimpleTest tests every part.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Easy to understand and find bugs if unit testing is done.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Execution will be fast.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It provides an extensive support for forms, SSL, frames, proxies, and basic authentication.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It has an inbuilt web browser, which helps in testing web applications.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Tests can be executed through the browser as well as the command line.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80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SimpleTest is highly flexible as it allows result or output customization</a:t>
            </a:r>
          </a:p>
          <a:p>
            <a:pPr marL="578358" lvl="1" indent="-285750" algn="just">
              <a:lnSpc>
                <a:spcPct val="107000"/>
              </a:lnSpc>
              <a:spcBef>
                <a:spcPts val="0"/>
              </a:spcBef>
              <a:spcAft>
                <a:spcPts val="800"/>
              </a:spcAft>
              <a:buFont typeface="Arial" panose="020B0604020202020204" pitchFamily="34" charset="0"/>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It is an open-source tool and its available at no cost in the market.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Cons</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578358" lvl="1" indent="-285750" algn="just">
              <a:lnSpc>
                <a:spcPct val="107000"/>
              </a:lnSpc>
              <a:spcBef>
                <a:spcPts val="0"/>
              </a:spcBef>
              <a:spcAft>
                <a:spcPts val="0"/>
              </a:spcAft>
              <a:buFont typeface="Arial" panose="020B0604020202020204" pitchFamily="34" charset="0"/>
              <a:buChar char="•"/>
            </a:pPr>
            <a:r>
              <a:rPr lang="en-US" sz="1400" dirty="0">
                <a:solidFill>
                  <a:srgbClr val="3A3A3A"/>
                </a:solidFill>
                <a:latin typeface="Times New Roman" panose="02020603050405020304" pitchFamily="18" charset="0"/>
                <a:cs typeface="Arial" panose="020B0604020202020204" pitchFamily="34" charset="0"/>
              </a:rPr>
              <a:t>Mocking is complicated.</a:t>
            </a:r>
          </a:p>
          <a:p>
            <a:pPr marL="578358" lvl="1" indent="-285750" algn="just">
              <a:lnSpc>
                <a:spcPct val="107000"/>
              </a:lnSpc>
              <a:spcBef>
                <a:spcPts val="0"/>
              </a:spcBef>
              <a:spcAft>
                <a:spcPts val="800"/>
              </a:spcAft>
              <a:buFont typeface="Arial" panose="020B0604020202020204" pitchFamily="34" charset="0"/>
              <a:buChar char="•"/>
            </a:pPr>
            <a:r>
              <a:rPr lang="en-US" sz="1400" dirty="0">
                <a:solidFill>
                  <a:srgbClr val="3A3A3A"/>
                </a:solidFill>
                <a:latin typeface="Times New Roman" panose="02020603050405020304" pitchFamily="18" charset="0"/>
                <a:cs typeface="Arial" panose="020B0604020202020204" pitchFamily="34" charset="0"/>
              </a:rPr>
              <a:t>Can’t say that every part of the system will work correctly.</a:t>
            </a:r>
            <a:r>
              <a:rPr lang="en-US" sz="1200" dirty="0">
                <a:solidFill>
                  <a:srgbClr val="3A3A3A"/>
                </a:solidFill>
                <a:latin typeface="Times New Roman" panose="02020603050405020304" pitchFamily="18" charset="0"/>
                <a:cs typeface="Arial" panose="020B0604020202020204" pitchFamily="34" charset="0"/>
              </a:rPr>
              <a:t>(5,6,7)</a:t>
            </a:r>
          </a:p>
        </p:txBody>
      </p:sp>
    </p:spTree>
    <p:extLst>
      <p:ext uri="{BB962C8B-B14F-4D97-AF65-F5344CB8AC3E}">
        <p14:creationId xmlns:p14="http://schemas.microsoft.com/office/powerpoint/2010/main" val="2343611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2F0-1738-4EDC-912D-4960AC57BFFE}"/>
              </a:ext>
            </a:extLst>
          </p:cNvPr>
          <p:cNvSpPr>
            <a:spLocks noGrp="1"/>
          </p:cNvSpPr>
          <p:nvPr>
            <p:ph type="title"/>
          </p:nvPr>
        </p:nvSpPr>
        <p:spPr>
          <a:xfrm>
            <a:off x="1097280" y="286603"/>
            <a:ext cx="10058400" cy="1450757"/>
          </a:xfrm>
        </p:spPr>
        <p:txBody>
          <a:bodyPr/>
          <a:lstStyle/>
          <a:p>
            <a:pPr marL="0" marR="0">
              <a:lnSpc>
                <a:spcPct val="107000"/>
              </a:lnSpc>
              <a:spcBef>
                <a:spcPts val="0"/>
              </a:spcBef>
              <a:spcAft>
                <a:spcPts val="800"/>
              </a:spcAft>
            </a:pPr>
            <a:r>
              <a:rPr lang="en-US" sz="4300" dirty="0"/>
              <a:t>References </a:t>
            </a:r>
          </a:p>
        </p:txBody>
      </p:sp>
      <p:sp>
        <p:nvSpPr>
          <p:cNvPr id="6" name="Slide Number Placeholder 5">
            <a:extLst>
              <a:ext uri="{FF2B5EF4-FFF2-40B4-BE49-F238E27FC236}">
                <a16:creationId xmlns:a16="http://schemas.microsoft.com/office/drawing/2014/main" id="{5C0A7D0C-4965-4C81-9F41-C8790BCC75DA}"/>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24</a:t>
            </a:fld>
            <a:endParaRPr lang="en-US" dirty="0"/>
          </a:p>
        </p:txBody>
      </p:sp>
      <p:sp>
        <p:nvSpPr>
          <p:cNvPr id="8" name="Content Placeholder 7">
            <a:extLst>
              <a:ext uri="{FF2B5EF4-FFF2-40B4-BE49-F238E27FC236}">
                <a16:creationId xmlns:a16="http://schemas.microsoft.com/office/drawing/2014/main" id="{B2CB822A-0BE5-453A-AF93-17D486FF08C6}"/>
              </a:ext>
            </a:extLst>
          </p:cNvPr>
          <p:cNvSpPr>
            <a:spLocks noGrp="1"/>
          </p:cNvSpPr>
          <p:nvPr>
            <p:ph idx="1"/>
          </p:nvPr>
        </p:nvSpPr>
        <p:spPr>
          <a:xfrm>
            <a:off x="1188720" y="2191408"/>
            <a:ext cx="9966960" cy="3792862"/>
          </a:xfrm>
        </p:spPr>
        <p:txBody>
          <a:bodyPr>
            <a:normAutofit/>
          </a:bodyPr>
          <a:lstStyle/>
          <a:p>
            <a:pPr algn="l">
              <a:buFont typeface="Arial" panose="020B0604020202020204" pitchFamily="34" charset="0"/>
              <a:buChar char="•"/>
            </a:pPr>
            <a:r>
              <a:rPr lang="en-US" sz="1600" b="0" i="0" u="none" strike="noStrike" dirty="0">
                <a:solidFill>
                  <a:srgbClr val="24292F"/>
                </a:solidFill>
                <a:effectLst/>
                <a:latin typeface="-apple-system"/>
                <a:hlinkClick r:id="rId2"/>
              </a:rPr>
              <a:t>Simple Test for PHP</a:t>
            </a:r>
            <a:r>
              <a:rPr lang="en-US" sz="1600" b="0" i="0" dirty="0">
                <a:solidFill>
                  <a:srgbClr val="24292F"/>
                </a:solidFill>
                <a:effectLst/>
                <a:latin typeface="-apple-system"/>
              </a:rPr>
              <a:t> (1)</a:t>
            </a:r>
          </a:p>
          <a:p>
            <a:pPr algn="l">
              <a:buFont typeface="Arial" panose="020B0604020202020204" pitchFamily="34" charset="0"/>
              <a:buChar char="•"/>
            </a:pPr>
            <a:r>
              <a:rPr lang="en-US" sz="1600" b="0" i="0" u="none" strike="noStrike" dirty="0">
                <a:solidFill>
                  <a:srgbClr val="24292F"/>
                </a:solidFill>
                <a:effectLst/>
                <a:latin typeface="-apple-system"/>
                <a:hlinkClick r:id="rId3"/>
              </a:rPr>
              <a:t>mock object</a:t>
            </a:r>
            <a:r>
              <a:rPr lang="en-US" sz="1600" b="0" i="0" dirty="0">
                <a:solidFill>
                  <a:srgbClr val="24292F"/>
                </a:solidFill>
                <a:effectLst/>
                <a:latin typeface="-apple-system"/>
              </a:rPr>
              <a:t> (2)</a:t>
            </a:r>
          </a:p>
          <a:p>
            <a:pPr algn="l">
              <a:buFont typeface="Arial" panose="020B0604020202020204" pitchFamily="34" charset="0"/>
              <a:buChar char="•"/>
            </a:pPr>
            <a:r>
              <a:rPr lang="en-US" sz="1600" b="0" i="0" u="none" strike="noStrike" dirty="0">
                <a:solidFill>
                  <a:srgbClr val="24292F"/>
                </a:solidFill>
                <a:effectLst/>
                <a:latin typeface="-apple-system"/>
                <a:hlinkClick r:id="rId4"/>
              </a:rPr>
              <a:t>Understanding the Python Mock Object Library</a:t>
            </a:r>
            <a:r>
              <a:rPr lang="en-US" sz="1600" b="0" i="0" dirty="0">
                <a:solidFill>
                  <a:srgbClr val="24292F"/>
                </a:solidFill>
                <a:effectLst/>
                <a:latin typeface="-apple-system"/>
              </a:rPr>
              <a:t> (3)</a:t>
            </a:r>
          </a:p>
          <a:p>
            <a:pPr algn="l">
              <a:buFont typeface="Arial" panose="020B0604020202020204" pitchFamily="34" charset="0"/>
              <a:buChar char="•"/>
            </a:pPr>
            <a:r>
              <a:rPr lang="en-US" sz="1600" b="0" i="0" u="none" strike="noStrike" dirty="0">
                <a:solidFill>
                  <a:srgbClr val="24292F"/>
                </a:solidFill>
                <a:effectLst/>
                <a:latin typeface="-apple-system"/>
                <a:hlinkClick r:id="rId5"/>
              </a:rPr>
              <a:t>PHP Introduction</a:t>
            </a:r>
            <a:r>
              <a:rPr lang="en-US" sz="1600" b="0" i="0" dirty="0">
                <a:solidFill>
                  <a:srgbClr val="24292F"/>
                </a:solidFill>
                <a:effectLst/>
                <a:latin typeface="-apple-system"/>
              </a:rPr>
              <a:t> (4)</a:t>
            </a:r>
          </a:p>
          <a:p>
            <a:pPr algn="just">
              <a:lnSpc>
                <a:spcPct val="107000"/>
              </a:lnSpc>
              <a:spcBef>
                <a:spcPts val="0"/>
              </a:spcBef>
              <a:spcAft>
                <a:spcPts val="0"/>
              </a:spcAft>
              <a:buFont typeface="Arial" panose="020B0604020202020204" pitchFamily="34" charset="0"/>
              <a:buChar char="•"/>
            </a:pP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Top 10 Popular PHP Testing Frameworks and Tools (softwaretestinghelp.com)</a:t>
            </a:r>
            <a:r>
              <a:rPr lang="en-US" sz="1600" dirty="0">
                <a:solidFill>
                  <a:srgbClr val="24292F"/>
                </a:solidFill>
                <a:latin typeface="-apple-system"/>
              </a:rPr>
              <a:t>(5)</a:t>
            </a:r>
          </a:p>
          <a:p>
            <a:pPr algn="just">
              <a:lnSpc>
                <a:spcPct val="107000"/>
              </a:lnSpc>
              <a:spcBef>
                <a:spcPts val="0"/>
              </a:spcBef>
              <a:spcAft>
                <a:spcPts val="0"/>
              </a:spcAft>
              <a:buFont typeface="Arial" panose="020B0604020202020204" pitchFamily="34" charset="0"/>
              <a:buChar char="•"/>
            </a:pP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7"/>
              </a:rPr>
              <a:t>10 Of The Best PHP Testing Frameworks For 2021 (lambdatest.com)</a:t>
            </a:r>
            <a:r>
              <a:rPr lang="en-US" sz="1600" dirty="0">
                <a:solidFill>
                  <a:srgbClr val="24292F"/>
                </a:solidFill>
                <a:latin typeface="-apple-system"/>
              </a:rPr>
              <a:t>(6)</a:t>
            </a:r>
          </a:p>
          <a:p>
            <a:pPr algn="just">
              <a:lnSpc>
                <a:spcPct val="107000"/>
              </a:lnSpc>
              <a:spcBef>
                <a:spcPts val="0"/>
              </a:spcBef>
              <a:spcAft>
                <a:spcPts val="0"/>
              </a:spcAft>
              <a:buFont typeface="Arial" panose="020B0604020202020204" pitchFamily="34" charset="0"/>
              <a:buChar char="•"/>
            </a:pP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8"/>
              </a:rPr>
              <a:t>SimpleTest vs </a:t>
            </a:r>
            <a:r>
              <a:rPr lang="en-US" sz="1800" u="sng" dirty="0" err="1">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8"/>
              </a:rPr>
              <a:t>PHPUnit</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8"/>
              </a:rPr>
              <a:t> comparison of testing frameworks (knapsackpro.com)</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rPr>
              <a:t> </a:t>
            </a:r>
            <a:r>
              <a:rPr lang="en-US" sz="1600" dirty="0">
                <a:solidFill>
                  <a:srgbClr val="24292F"/>
                </a:solidFill>
                <a:latin typeface="-apple-system"/>
              </a:rPr>
              <a:t>(7)</a:t>
            </a:r>
          </a:p>
          <a:p>
            <a:pPr algn="l">
              <a:buFont typeface="Arial" panose="020B0604020202020204" pitchFamily="34" charset="0"/>
              <a:buChar char="•"/>
            </a:pPr>
            <a:endParaRPr lang="en-US" sz="1600" b="0" i="0" dirty="0">
              <a:solidFill>
                <a:srgbClr val="24292F"/>
              </a:solidFill>
              <a:effectLst/>
              <a:latin typeface="-apple-system"/>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4934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25</a:t>
            </a:fld>
            <a:endParaRPr lang="en-US" dirty="0"/>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0" y="2108201"/>
            <a:ext cx="3776471" cy="3760891"/>
          </a:xfrm>
        </p:spPr>
        <p:txBody>
          <a:bodyPr>
            <a:normAutofit/>
          </a:bodyPr>
          <a:lstStyle/>
          <a:p>
            <a:pPr marL="0" marR="0" indent="0" algn="just">
              <a:lnSpc>
                <a:spcPct val="107000"/>
              </a:lnSpc>
              <a:spcBef>
                <a:spcPts val="0"/>
              </a:spcBef>
              <a:spcAft>
                <a:spcPts val="800"/>
              </a:spcAft>
              <a:buNone/>
            </a:pPr>
            <a:r>
              <a:rPr lang="en-US" sz="1600" dirty="0">
                <a:solidFill>
                  <a:srgbClr val="3A3A3A"/>
                </a:solidFill>
                <a:latin typeface="Times New Roman" panose="02020603050405020304" pitchFamily="18" charset="0"/>
                <a:cs typeface="Arial" panose="020B0604020202020204" pitchFamily="34" charset="0"/>
              </a:rPr>
              <a:t>SimpleTest is regression testing framework that built around test cases as well as it is a PHP testing framework that could be used unit testing. It is used for the unit as well as Website testing framework  and mock objects for PHP. It supports proxies, SSI, forms, frames etc. If you are using JUnit then you will find easier to use it. It is the part of Drupal core. It aims to be a complete PHP developer test solution </a:t>
            </a:r>
            <a:r>
              <a:rPr lang="en-US" sz="1600" b="0" i="0" dirty="0">
                <a:solidFill>
                  <a:srgbClr val="24292F"/>
                </a:solidFill>
                <a:effectLst/>
                <a:latin typeface="-apple-system"/>
              </a:rPr>
              <a:t>(unit test, automation test, GUI test, mock object)</a:t>
            </a:r>
            <a:r>
              <a:rPr lang="en-US" sz="1600" dirty="0">
                <a:solidFill>
                  <a:srgbClr val="3A3A3A"/>
                </a:solidFill>
                <a:latin typeface="Times New Roman" panose="02020603050405020304" pitchFamily="18" charset="0"/>
                <a:cs typeface="Arial" panose="020B0604020202020204" pitchFamily="34" charset="0"/>
              </a:rPr>
              <a:t>. </a:t>
            </a:r>
            <a:r>
              <a:rPr lang="en-US" sz="800" dirty="0">
                <a:solidFill>
                  <a:srgbClr val="3A3A3A"/>
                </a:solidFill>
                <a:latin typeface="Times New Roman" panose="02020603050405020304" pitchFamily="18" charset="0"/>
                <a:cs typeface="Arial" panose="020B0604020202020204" pitchFamily="34" charset="0"/>
              </a:rPr>
              <a:t>(1)(5)</a:t>
            </a:r>
          </a:p>
        </p:txBody>
      </p:sp>
      <p:pic>
        <p:nvPicPr>
          <p:cNvPr id="12" name="Picture Placeholder 11" descr="Business men sitting at a table">
            <a:extLst>
              <a:ext uri="{FF2B5EF4-FFF2-40B4-BE49-F238E27FC236}">
                <a16:creationId xmlns:a16="http://schemas.microsoft.com/office/drawing/2014/main" id="{B466B10D-3068-493B-874B-7199B529DF76}"/>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4974336" y="4032504"/>
            <a:ext cx="3035808" cy="1837944"/>
          </a:xfrm>
        </p:spPr>
      </p:pic>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pic>
        <p:nvPicPr>
          <p:cNvPr id="21" name="Picture Placeholder 20" descr="A picture containing graphical user interface&#10;&#10;Description automatically generated">
            <a:extLst>
              <a:ext uri="{FF2B5EF4-FFF2-40B4-BE49-F238E27FC236}">
                <a16:creationId xmlns:a16="http://schemas.microsoft.com/office/drawing/2014/main" id="{00FE0D01-1BEC-46FB-A802-96C685E45BA2}"/>
              </a:ext>
            </a:extLst>
          </p:cNvPr>
          <p:cNvPicPr>
            <a:picLocks noGrp="1" noChangeAspect="1"/>
          </p:cNvPicPr>
          <p:nvPr>
            <p:ph type="pic" sz="quarter" idx="13"/>
          </p:nvPr>
        </p:nvPicPr>
        <p:blipFill>
          <a:blip r:embed="rId3"/>
          <a:srcRect l="8665" r="8665"/>
          <a:stretch>
            <a:fillRect/>
          </a:stretch>
        </p:blipFill>
        <p:spPr/>
      </p:pic>
      <p:pic>
        <p:nvPicPr>
          <p:cNvPr id="25" name="Picture Placeholder 24" descr="A picture containing text, indoor&#10;&#10;Description automatically generated">
            <a:extLst>
              <a:ext uri="{FF2B5EF4-FFF2-40B4-BE49-F238E27FC236}">
                <a16:creationId xmlns:a16="http://schemas.microsoft.com/office/drawing/2014/main" id="{A5E1921D-47B4-4A14-9A06-CD038A6898D0}"/>
              </a:ext>
            </a:extLst>
          </p:cNvPr>
          <p:cNvPicPr>
            <a:picLocks noGrp="1" noChangeAspect="1"/>
          </p:cNvPicPr>
          <p:nvPr>
            <p:ph type="pic" sz="quarter" idx="15"/>
          </p:nvPr>
        </p:nvPicPr>
        <p:blipFill>
          <a:blip r:embed="rId4"/>
          <a:srcRect l="29806" r="29806"/>
          <a:stretch>
            <a:fillRect/>
          </a:stretch>
        </p:blipFill>
        <p:spPr/>
      </p:pic>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latin typeface="Times New Roman" panose="02020603050405020304" pitchFamily="18" charset="0"/>
                <a:cs typeface="Times New Roman" panose="02020603050405020304" pitchFamily="18" charset="0"/>
              </a:rPr>
              <a:t>Overview about PHP</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79053" y="1987421"/>
            <a:ext cx="3985787" cy="4459417"/>
          </a:xfrm>
        </p:spPr>
        <p:txBody>
          <a:bodyPr>
            <a:normAutofit fontScale="32500" lnSpcReduction="20000"/>
          </a:bodyPr>
          <a:lstStyle/>
          <a:p>
            <a:pPr marL="0" indent="0" algn="just">
              <a:lnSpc>
                <a:spcPct val="107000"/>
              </a:lnSpc>
              <a:spcBef>
                <a:spcPts val="0"/>
              </a:spcBef>
              <a:spcAft>
                <a:spcPts val="800"/>
              </a:spcAft>
              <a:buNone/>
            </a:pPr>
            <a:r>
              <a:rPr lang="en-US" sz="4900" b="1" dirty="0">
                <a:solidFill>
                  <a:srgbClr val="3A3A3A"/>
                </a:solidFill>
                <a:latin typeface="Times New Roman" panose="02020603050405020304" pitchFamily="18" charset="0"/>
                <a:cs typeface="Arial" panose="020B0604020202020204" pitchFamily="34" charset="0"/>
              </a:rPr>
              <a:t>What is PHP</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is an acronym for "PHP: Hypertext Pre-processor"</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is a widely-used, open-source scripting language</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scripts are executed on the server</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is free to download and use.</a:t>
            </a:r>
            <a:r>
              <a:rPr lang="en-US" sz="2500" dirty="0">
                <a:solidFill>
                  <a:srgbClr val="3A3A3A"/>
                </a:solidFill>
                <a:latin typeface="Times New Roman" panose="02020603050405020304" pitchFamily="18" charset="0"/>
                <a:cs typeface="Arial" panose="020B0604020202020204" pitchFamily="34" charset="0"/>
              </a:rPr>
              <a:t>(5)</a:t>
            </a:r>
          </a:p>
          <a:p>
            <a:pPr marL="0" indent="0" algn="just">
              <a:lnSpc>
                <a:spcPct val="107000"/>
              </a:lnSpc>
              <a:spcBef>
                <a:spcPts val="0"/>
              </a:spcBef>
              <a:spcAft>
                <a:spcPts val="800"/>
              </a:spcAft>
              <a:buNone/>
            </a:pPr>
            <a:endParaRPr lang="en-US" sz="4900" b="1" dirty="0">
              <a:solidFill>
                <a:srgbClr val="3A3A3A"/>
              </a:solidFill>
              <a:latin typeface="Times New Roman" panose="02020603050405020304" pitchFamily="18" charset="0"/>
              <a:cs typeface="Arial" panose="020B0604020202020204" pitchFamily="34" charset="0"/>
            </a:endParaRPr>
          </a:p>
          <a:p>
            <a:pPr marL="0" indent="0" algn="just">
              <a:lnSpc>
                <a:spcPct val="107000"/>
              </a:lnSpc>
              <a:spcBef>
                <a:spcPts val="0"/>
              </a:spcBef>
              <a:spcAft>
                <a:spcPts val="800"/>
              </a:spcAft>
              <a:buNone/>
            </a:pPr>
            <a:r>
              <a:rPr lang="en-US" sz="4900" b="1" dirty="0">
                <a:solidFill>
                  <a:srgbClr val="3A3A3A"/>
                </a:solidFill>
                <a:latin typeface="Times New Roman" panose="02020603050405020304" pitchFamily="18" charset="0"/>
                <a:cs typeface="Arial" panose="020B0604020202020204" pitchFamily="34" charset="0"/>
              </a:rPr>
              <a:t>What is PHP files</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files can contain text, HTML, CSS, JavaScript, and PHP code</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code is executed on the server, and the result is returned to the browser as plain HTML</a:t>
            </a:r>
          </a:p>
          <a:p>
            <a:pPr algn="just">
              <a:lnSpc>
                <a:spcPct val="107000"/>
              </a:lnSpc>
              <a:spcBef>
                <a:spcPts val="0"/>
              </a:spcBef>
              <a:spcAft>
                <a:spcPts val="800"/>
              </a:spcAft>
              <a:buFont typeface="Arial" panose="020B0604020202020204" pitchFamily="34" charset="0"/>
              <a:buChar char="•"/>
            </a:pPr>
            <a:r>
              <a:rPr lang="en-US" sz="4600" dirty="0">
                <a:solidFill>
                  <a:srgbClr val="3A3A3A"/>
                </a:solidFill>
                <a:latin typeface="Times New Roman" panose="02020603050405020304" pitchFamily="18" charset="0"/>
                <a:cs typeface="Arial" panose="020B0604020202020204" pitchFamily="34" charset="0"/>
              </a:rPr>
              <a:t>PHP files have extension ".php“.</a:t>
            </a:r>
            <a:r>
              <a:rPr lang="en-US" sz="4800" dirty="0">
                <a:solidFill>
                  <a:srgbClr val="3A3A3A"/>
                </a:solidFill>
                <a:latin typeface="Times New Roman" panose="02020603050405020304" pitchFamily="18" charset="0"/>
                <a:cs typeface="Arial" panose="020B0604020202020204" pitchFamily="34" charset="0"/>
              </a:rPr>
              <a:t> </a:t>
            </a:r>
            <a:r>
              <a:rPr lang="en-US" sz="2500" dirty="0">
                <a:solidFill>
                  <a:srgbClr val="3A3A3A"/>
                </a:solidFill>
                <a:latin typeface="Times New Roman" panose="02020603050405020304" pitchFamily="18" charset="0"/>
                <a:cs typeface="Arial" panose="020B0604020202020204" pitchFamily="34" charset="0"/>
              </a:rPr>
              <a:t>(5)</a:t>
            </a:r>
          </a:p>
          <a:p>
            <a:pPr marL="0" indent="0" algn="just">
              <a:lnSpc>
                <a:spcPct val="107000"/>
              </a:lnSpc>
              <a:spcBef>
                <a:spcPts val="0"/>
              </a:spcBef>
              <a:spcAft>
                <a:spcPts val="800"/>
              </a:spcAft>
              <a:buNone/>
            </a:pPr>
            <a:endParaRPr lang="en-US" sz="4900" b="1" dirty="0">
              <a:solidFill>
                <a:srgbClr val="3A3A3A"/>
              </a:solidFill>
              <a:latin typeface="Times New Roman" panose="02020603050405020304" pitchFamily="18" charset="0"/>
              <a:cs typeface="Arial" panose="020B0604020202020204" pitchFamily="34" charset="0"/>
            </a:endParaRPr>
          </a:p>
          <a:p>
            <a:pPr marL="0" indent="0" algn="just">
              <a:lnSpc>
                <a:spcPct val="107000"/>
              </a:lnSpc>
              <a:spcBef>
                <a:spcPts val="0"/>
              </a:spcBef>
              <a:spcAft>
                <a:spcPts val="800"/>
              </a:spcAft>
              <a:buNone/>
            </a:pPr>
            <a:endParaRPr lang="en-US" sz="4900" b="1" dirty="0">
              <a:solidFill>
                <a:srgbClr val="3A3A3A"/>
              </a:solidFill>
              <a:latin typeface="Times New Roman" panose="02020603050405020304" pitchFamily="18" charset="0"/>
              <a:cs typeface="Arial" panose="020B0604020202020204" pitchFamily="34" charset="0"/>
            </a:endParaRPr>
          </a:p>
          <a:p>
            <a:pPr marL="0" indent="0" algn="just">
              <a:lnSpc>
                <a:spcPct val="107000"/>
              </a:lnSpc>
              <a:spcBef>
                <a:spcPts val="0"/>
              </a:spcBef>
              <a:spcAft>
                <a:spcPts val="800"/>
              </a:spcAft>
              <a:buNone/>
            </a:pPr>
            <a:endParaRPr lang="en-US" sz="4900" b="1" dirty="0">
              <a:solidFill>
                <a:srgbClr val="3A3A3A"/>
              </a:solidFill>
              <a:latin typeface="Times New Roman" panose="02020603050405020304" pitchFamily="18" charset="0"/>
              <a:cs typeface="Arial" panose="020B0604020202020204" pitchFamily="34" charset="0"/>
            </a:endParaRPr>
          </a:p>
        </p:txBody>
      </p:sp>
      <p:sp>
        <p:nvSpPr>
          <p:cNvPr id="13" name="Date Placeholder 12">
            <a:extLst>
              <a:ext uri="{FF2B5EF4-FFF2-40B4-BE49-F238E27FC236}">
                <a16:creationId xmlns:a16="http://schemas.microsoft.com/office/drawing/2014/main" id="{E4173B87-9391-46E5-96E6-9D2A0772426B}"/>
              </a:ext>
            </a:extLst>
          </p:cNvPr>
          <p:cNvSpPr>
            <a:spLocks noGrp="1"/>
          </p:cNvSpPr>
          <p:nvPr>
            <p:ph type="dt" sz="half" idx="10"/>
          </p:nvPr>
        </p:nvSpPr>
        <p:spPr>
          <a:xfrm>
            <a:off x="8218426" y="6446838"/>
            <a:ext cx="2584850" cy="365125"/>
          </a:xfrm>
        </p:spPr>
        <p:txBody>
          <a:bodyPr/>
          <a:lstStyle/>
          <a:p>
            <a:r>
              <a:rPr lang="en-US" dirty="0"/>
              <a:t>20XX</a:t>
            </a: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4</a:t>
            </a:fld>
            <a:endParaRPr lang="en-US" dirty="0"/>
          </a:p>
        </p:txBody>
      </p:sp>
      <p:pic>
        <p:nvPicPr>
          <p:cNvPr id="7" name="Picture Placeholder 6" descr="A picture containing text, newspaper&#10;&#10;Description automatically generated">
            <a:extLst>
              <a:ext uri="{FF2B5EF4-FFF2-40B4-BE49-F238E27FC236}">
                <a16:creationId xmlns:a16="http://schemas.microsoft.com/office/drawing/2014/main" id="{6D739A7C-EFF9-4694-B537-2363D3B5E9F8}"/>
              </a:ext>
            </a:extLst>
          </p:cNvPr>
          <p:cNvPicPr>
            <a:picLocks noGrp="1" noChangeAspect="1"/>
          </p:cNvPicPr>
          <p:nvPr>
            <p:ph type="pic" sz="quarter" idx="15"/>
          </p:nvPr>
        </p:nvPicPr>
        <p:blipFill>
          <a:blip r:embed="rId2"/>
          <a:srcRect l="19474" r="19474"/>
          <a:stretch>
            <a:fillRect/>
          </a:stretch>
        </p:blipFill>
        <p:spPr/>
      </p:pic>
      <p:pic>
        <p:nvPicPr>
          <p:cNvPr id="19" name="Picture Placeholder 18" descr="A picture containing diagram&#10;&#10;Description automatically generated">
            <a:extLst>
              <a:ext uri="{FF2B5EF4-FFF2-40B4-BE49-F238E27FC236}">
                <a16:creationId xmlns:a16="http://schemas.microsoft.com/office/drawing/2014/main" id="{38DF3515-DA7F-4F80-AE5A-A57E515E9BFE}"/>
              </a:ext>
            </a:extLst>
          </p:cNvPr>
          <p:cNvPicPr>
            <a:picLocks noGrp="1" noChangeAspect="1"/>
          </p:cNvPicPr>
          <p:nvPr>
            <p:ph type="pic" sz="quarter" idx="13"/>
          </p:nvPr>
        </p:nvPicPr>
        <p:blipFill>
          <a:blip r:embed="rId3"/>
          <a:srcRect t="9627" b="9627"/>
          <a:stretch>
            <a:fillRect/>
          </a:stretch>
        </p:blipFill>
        <p:spPr>
          <a:xfrm>
            <a:off x="5131836" y="2112264"/>
            <a:ext cx="2878307" cy="1837944"/>
          </a:xfrm>
        </p:spPr>
      </p:pic>
      <p:pic>
        <p:nvPicPr>
          <p:cNvPr id="25" name="Picture Placeholder 24" descr="A picture containing timeline&#10;&#10;Description automatically generated">
            <a:extLst>
              <a:ext uri="{FF2B5EF4-FFF2-40B4-BE49-F238E27FC236}">
                <a16:creationId xmlns:a16="http://schemas.microsoft.com/office/drawing/2014/main" id="{5CF79A37-3D79-4406-B28F-76D43EBE21EB}"/>
              </a:ext>
            </a:extLst>
          </p:cNvPr>
          <p:cNvPicPr>
            <a:picLocks noGrp="1" noChangeAspect="1"/>
          </p:cNvPicPr>
          <p:nvPr>
            <p:ph type="pic" sz="quarter" idx="14"/>
          </p:nvPr>
        </p:nvPicPr>
        <p:blipFill>
          <a:blip r:embed="rId4"/>
          <a:srcRect l="8700" r="8700"/>
          <a:stretch>
            <a:fillRect/>
          </a:stretch>
        </p:blipFill>
        <p:spPr>
          <a:xfrm>
            <a:off x="5131836" y="4032504"/>
            <a:ext cx="2878308" cy="1837944"/>
          </a:xfrm>
        </p:spPr>
      </p:pic>
    </p:spTree>
    <p:extLst>
      <p:ext uri="{BB962C8B-B14F-4D97-AF65-F5344CB8AC3E}">
        <p14:creationId xmlns:p14="http://schemas.microsoft.com/office/powerpoint/2010/main" val="125378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latin typeface="Times New Roman" panose="02020603050405020304" pitchFamily="18" charset="0"/>
                <a:cs typeface="Times New Roman" panose="02020603050405020304" pitchFamily="18" charset="0"/>
              </a:rPr>
              <a:t>Tools Features</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147573" y="1995658"/>
            <a:ext cx="3776471" cy="4209393"/>
          </a:xfrm>
        </p:spPr>
        <p:txBody>
          <a:bodyPr>
            <a:normAutofit/>
          </a:bodyPr>
          <a:lstStyle/>
          <a:p>
            <a:pPr marL="342900" marR="0" lvl="0" indent="-342900" rtl="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Used for unit testing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Supports simplest HTML display</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Test cases are autoloading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Handles cookies when fetching various pages.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Test cases are displayed, without a web browser.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Supports Proxy, SSI, forms, frames.</a:t>
            </a:r>
            <a:r>
              <a:rPr lang="en-US" sz="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(5)</a:t>
            </a: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3A3A3A"/>
                </a:solidFill>
                <a:latin typeface="Times New Roman" panose="02020603050405020304" pitchFamily="18" charset="0"/>
                <a:ea typeface="Calibri" panose="020F0502020204030204" pitchFamily="34" charset="0"/>
                <a:cs typeface="Arial" panose="020B0604020202020204" pitchFamily="34" charset="0"/>
              </a:rPr>
              <a:t>Easy to use and extend.</a:t>
            </a:r>
            <a:r>
              <a:rPr lang="en-US" sz="800" dirty="0">
                <a:solidFill>
                  <a:srgbClr val="3A3A3A"/>
                </a:solidFill>
                <a:latin typeface="Times New Roman" panose="02020603050405020304" pitchFamily="18" charset="0"/>
                <a:ea typeface="Calibri" panose="020F0502020204030204" pitchFamily="34" charset="0"/>
                <a:cs typeface="Arial" panose="020B0604020202020204" pitchFamily="34" charset="0"/>
              </a:rPr>
              <a:t>(1)</a:t>
            </a: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Automation Testing (Schedule scripts).</a:t>
            </a:r>
            <a:r>
              <a:rPr lang="en-US" sz="800" dirty="0">
                <a:solidFill>
                  <a:srgbClr val="3A3A3A"/>
                </a:solidFill>
                <a:latin typeface="Times New Roman" panose="02020603050405020304" pitchFamily="18" charset="0"/>
                <a:ea typeface="Calibri" panose="020F0502020204030204" pitchFamily="34" charset="0"/>
                <a:cs typeface="Arial" panose="020B0604020202020204" pitchFamily="34" charset="0"/>
              </a:rPr>
              <a:t>(1)</a:t>
            </a:r>
            <a:endParaRPr lang="en-US" sz="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07000"/>
              </a:lnSpc>
              <a:spcBef>
                <a:spcPts val="0"/>
              </a:spcBef>
              <a:spcAft>
                <a:spcPts val="800"/>
              </a:spcAft>
              <a:buFont typeface="Symbol" panose="05050102010706020507" pitchFamily="18" charset="2"/>
              <a:buChar char=""/>
            </a:pPr>
            <a:r>
              <a:rPr lang="en-US" sz="1600" dirty="0">
                <a:solidFill>
                  <a:srgbClr val="3A3A3A"/>
                </a:solidFill>
                <a:latin typeface="Times New Roman" panose="02020603050405020304" pitchFamily="18" charset="0"/>
                <a:cs typeface="Arial" panose="020B0604020202020204" pitchFamily="34" charset="0"/>
              </a:rPr>
              <a:t>Can Navigate websites, fill in form, authentication, web tester.</a:t>
            </a:r>
            <a:r>
              <a:rPr lang="en-US" sz="800" dirty="0">
                <a:solidFill>
                  <a:srgbClr val="3A3A3A"/>
                </a:solidFill>
                <a:latin typeface="Times New Roman" panose="02020603050405020304" pitchFamily="18" charset="0"/>
                <a:cs typeface="Arial" panose="020B0604020202020204" pitchFamily="34" charset="0"/>
              </a:rPr>
              <a:t>(1)</a:t>
            </a:r>
          </a:p>
          <a:p>
            <a:pPr marL="0" marR="0" lvl="0" indent="0">
              <a:lnSpc>
                <a:spcPct val="107000"/>
              </a:lnSpc>
              <a:spcBef>
                <a:spcPts val="0"/>
              </a:spcBef>
              <a:spcAft>
                <a:spcPts val="800"/>
              </a:spcAft>
              <a:buNone/>
            </a:pPr>
            <a:endParaRPr lang="en-US" sz="1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Placeholder 9" descr="A group of people sitting at a table">
            <a:extLst>
              <a:ext uri="{FF2B5EF4-FFF2-40B4-BE49-F238E27FC236}">
                <a16:creationId xmlns:a16="http://schemas.microsoft.com/office/drawing/2014/main" id="{517F2C9B-7C2D-45DA-928A-D0AC3E7694F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8110728" y="2112264"/>
            <a:ext cx="3035808" cy="3758184"/>
          </a:xfrm>
        </p:spPr>
      </p:pic>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5</a:t>
            </a:fld>
            <a:endParaRPr lang="en-US" dirty="0"/>
          </a:p>
        </p:txBody>
      </p:sp>
      <p:pic>
        <p:nvPicPr>
          <p:cNvPr id="17" name="Picture Placeholder 16" descr="A picture containing text&#10;&#10;Description automatically generated">
            <a:extLst>
              <a:ext uri="{FF2B5EF4-FFF2-40B4-BE49-F238E27FC236}">
                <a16:creationId xmlns:a16="http://schemas.microsoft.com/office/drawing/2014/main" id="{4E94D4AC-E84E-42DA-A6B5-F97AB8453354}"/>
              </a:ext>
            </a:extLst>
          </p:cNvPr>
          <p:cNvPicPr>
            <a:picLocks noGrp="1" noChangeAspect="1"/>
          </p:cNvPicPr>
          <p:nvPr>
            <p:ph type="pic" sz="quarter" idx="13"/>
          </p:nvPr>
        </p:nvPicPr>
        <p:blipFill>
          <a:blip r:embed="rId3"/>
          <a:srcRect l="2520" r="2520"/>
          <a:stretch>
            <a:fillRect/>
          </a:stretch>
        </p:blipFill>
        <p:spPr/>
      </p:pic>
      <p:pic>
        <p:nvPicPr>
          <p:cNvPr id="21" name="Picture Placeholder 20" descr="A person looking at a computer screen&#10;&#10;Description automatically generated with low confidence">
            <a:extLst>
              <a:ext uri="{FF2B5EF4-FFF2-40B4-BE49-F238E27FC236}">
                <a16:creationId xmlns:a16="http://schemas.microsoft.com/office/drawing/2014/main" id="{576C4C07-7303-49E1-832A-0116E0909477}"/>
              </a:ext>
            </a:extLst>
          </p:cNvPr>
          <p:cNvPicPr>
            <a:picLocks noGrp="1" noChangeAspect="1"/>
          </p:cNvPicPr>
          <p:nvPr>
            <p:ph type="pic" sz="quarter" idx="14"/>
          </p:nvPr>
        </p:nvPicPr>
        <p:blipFill>
          <a:blip r:embed="rId4"/>
          <a:srcRect l="8700" r="8700"/>
          <a:stretch>
            <a:fillRect/>
          </a:stretch>
        </p:blipFill>
        <p:spPr/>
      </p:pic>
    </p:spTree>
    <p:extLst>
      <p:ext uri="{BB962C8B-B14F-4D97-AF65-F5344CB8AC3E}">
        <p14:creationId xmlns:p14="http://schemas.microsoft.com/office/powerpoint/2010/main" val="402453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latin typeface="Times New Roman" panose="02020603050405020304" pitchFamily="18" charset="0"/>
                <a:cs typeface="Times New Roman" panose="02020603050405020304" pitchFamily="18" charset="0"/>
              </a:rPr>
              <a:t>SimpleTest Pre-requirement</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0" y="1939159"/>
            <a:ext cx="3776471" cy="4209393"/>
          </a:xfrm>
        </p:spPr>
        <p:txBody>
          <a:bodyPr>
            <a:normAutofit/>
          </a:bodyPr>
          <a:lstStyle/>
          <a:p>
            <a:pPr marL="342900" marR="0" lvl="0" indent="-342900" algn="just" rtl="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Understanding of testing methods(in this case Unit Testing).</a:t>
            </a:r>
          </a:p>
          <a:p>
            <a:pPr marL="342900" marR="0" lvl="0" indent="-342900" algn="just" rtl="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Understanding of PHP web development language.</a:t>
            </a:r>
          </a:p>
          <a:p>
            <a:pPr marL="342900" marR="0" lvl="0" indent="-342900" algn="just" rtl="0">
              <a:lnSpc>
                <a:spcPct val="107000"/>
              </a:lnSpc>
              <a:spcBef>
                <a:spcPts val="0"/>
              </a:spcBef>
              <a:spcAft>
                <a:spcPts val="0"/>
              </a:spcAft>
              <a:buFont typeface="Symbol" panose="05050102010706020507" pitchFamily="18" charset="2"/>
              <a:buChar char=""/>
            </a:pP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Knowing how to program (design for developer and tester).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pic>
        <p:nvPicPr>
          <p:cNvPr id="33" name="Picture Placeholder 32" descr="A picture containing shape&#10;&#10;Description automatically generated">
            <a:extLst>
              <a:ext uri="{FF2B5EF4-FFF2-40B4-BE49-F238E27FC236}">
                <a16:creationId xmlns:a16="http://schemas.microsoft.com/office/drawing/2014/main" id="{9D72DBA6-6911-4868-AEAA-47341319C4C0}"/>
              </a:ext>
            </a:extLst>
          </p:cNvPr>
          <p:cNvPicPr>
            <a:picLocks noGrp="1" noChangeAspect="1"/>
          </p:cNvPicPr>
          <p:nvPr>
            <p:ph type="pic" sz="quarter" idx="14"/>
          </p:nvPr>
        </p:nvPicPr>
        <p:blipFill>
          <a:blip r:embed="rId2"/>
          <a:srcRect t="5609" b="5609"/>
          <a:stretch>
            <a:fillRect/>
          </a:stretch>
        </p:blipFill>
        <p:spPr/>
      </p:pic>
      <p:pic>
        <p:nvPicPr>
          <p:cNvPr id="37" name="Picture Placeholder 36" descr="Diagram&#10;&#10;Description automatically generated">
            <a:extLst>
              <a:ext uri="{FF2B5EF4-FFF2-40B4-BE49-F238E27FC236}">
                <a16:creationId xmlns:a16="http://schemas.microsoft.com/office/drawing/2014/main" id="{105EF931-9E39-4BE6-A1C2-6800F4B97C7E}"/>
              </a:ext>
            </a:extLst>
          </p:cNvPr>
          <p:cNvPicPr>
            <a:picLocks noGrp="1" noChangeAspect="1"/>
          </p:cNvPicPr>
          <p:nvPr>
            <p:ph type="pic" sz="quarter" idx="13"/>
          </p:nvPr>
        </p:nvPicPr>
        <p:blipFill>
          <a:blip r:embed="rId3"/>
          <a:srcRect l="5837" r="5837"/>
          <a:stretch>
            <a:fillRect/>
          </a:stretch>
        </p:blipFill>
        <p:spPr/>
      </p:pic>
      <p:pic>
        <p:nvPicPr>
          <p:cNvPr id="41" name="Picture Placeholder 40" descr="A picture containing text, monitor, indoor, screen&#10;&#10;Description automatically generated">
            <a:extLst>
              <a:ext uri="{FF2B5EF4-FFF2-40B4-BE49-F238E27FC236}">
                <a16:creationId xmlns:a16="http://schemas.microsoft.com/office/drawing/2014/main" id="{85298B9F-56BC-46BE-8681-439F110B61B9}"/>
              </a:ext>
            </a:extLst>
          </p:cNvPr>
          <p:cNvPicPr>
            <a:picLocks noGrp="1" noChangeAspect="1"/>
          </p:cNvPicPr>
          <p:nvPr>
            <p:ph type="pic" sz="quarter" idx="15"/>
          </p:nvPr>
        </p:nvPicPr>
        <p:blipFill>
          <a:blip r:embed="rId4"/>
          <a:srcRect l="23123" r="23123"/>
          <a:stretch>
            <a:fillRect/>
          </a:stretch>
        </p:blipFill>
        <p:spPr/>
      </p:pic>
    </p:spTree>
    <p:extLst>
      <p:ext uri="{BB962C8B-B14F-4D97-AF65-F5344CB8AC3E}">
        <p14:creationId xmlns:p14="http://schemas.microsoft.com/office/powerpoint/2010/main" val="158788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latin typeface="Times New Roman" panose="02020603050405020304" pitchFamily="18" charset="0"/>
                <a:cs typeface="Times New Roman" panose="02020603050405020304" pitchFamily="18" charset="0"/>
              </a:rPr>
              <a:t>Steps to install</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0" y="1939159"/>
            <a:ext cx="3776471" cy="4209393"/>
          </a:xfrm>
        </p:spPr>
        <p:txBody>
          <a:bodyPr>
            <a:normAutofit/>
          </a:bodyPr>
          <a:lstStyle/>
          <a:p>
            <a:pPr marL="342900" marR="0" lvl="0" indent="-342900" rtl="0">
              <a:lnSpc>
                <a:spcPct val="107000"/>
              </a:lnSpc>
              <a:spcBef>
                <a:spcPts val="0"/>
              </a:spcBef>
              <a:spcAft>
                <a:spcPts val="1125"/>
              </a:spcAft>
              <a:buFont typeface="Symbol" panose="05050102010706020507" pitchFamily="18" charset="2"/>
              <a:buChar char=""/>
            </a:pPr>
            <a:r>
              <a:rPr lang="en-US" sz="1600" b="1"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Step 1</a:t>
            </a: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 Setting up the SimpleTest framework requires the latest version of PHP to be installed in the system.</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1125"/>
              </a:spcAft>
              <a:buFont typeface="Symbol" panose="05050102010706020507" pitchFamily="18" charset="2"/>
              <a:buChar char=""/>
            </a:pPr>
            <a:r>
              <a:rPr lang="en-US" sz="1600" b="1"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Step 2</a:t>
            </a: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 Once it is done you may setup the framework by downloading  SimpleTest and Eclips</a:t>
            </a:r>
            <a:r>
              <a:rPr lang="en-US" sz="1600" dirty="0">
                <a:solidFill>
                  <a:srgbClr val="3A3A3A"/>
                </a:solidFill>
                <a:latin typeface="Times New Roman" panose="02020603050405020304" pitchFamily="18" charset="0"/>
                <a:ea typeface="Calibri" panose="020F0502020204030204" pitchFamily="34" charset="0"/>
                <a:cs typeface="Arial" panose="020B0604020202020204" pitchFamily="34" charset="0"/>
              </a:rPr>
              <a:t>e Plugin </a:t>
            </a:r>
            <a:r>
              <a:rPr lang="en-US" sz="16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from their </a:t>
            </a:r>
            <a:r>
              <a:rPr lang="en-US" sz="1600" u="none" strike="noStrike"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hlinkClick r:id="rId2"/>
              </a:rPr>
              <a:t>official website</a:t>
            </a:r>
            <a:r>
              <a:rPr lang="en-US" sz="1600" dirty="0">
                <a:solidFill>
                  <a:srgbClr val="737373"/>
                </a:solidFill>
                <a:effectLst/>
                <a:latin typeface="Lato" panose="020F0502020204030203"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7</a:t>
            </a:fld>
            <a:endParaRPr lang="en-US" dirty="0"/>
          </a:p>
        </p:txBody>
      </p:sp>
      <p:pic>
        <p:nvPicPr>
          <p:cNvPr id="49" name="Picture Placeholder 48" descr="Graphical user interface, text, application, email&#10;&#10;Description automatically generated">
            <a:extLst>
              <a:ext uri="{FF2B5EF4-FFF2-40B4-BE49-F238E27FC236}">
                <a16:creationId xmlns:a16="http://schemas.microsoft.com/office/drawing/2014/main" id="{DBDCC381-625D-4B3B-BCCE-66978E8C3F87}"/>
              </a:ext>
            </a:extLst>
          </p:cNvPr>
          <p:cNvPicPr>
            <a:picLocks noGrp="1" noChangeAspect="1"/>
          </p:cNvPicPr>
          <p:nvPr>
            <p:ph type="pic" sz="quarter" idx="15"/>
          </p:nvPr>
        </p:nvPicPr>
        <p:blipFill>
          <a:blip r:embed="rId3"/>
          <a:srcRect t="2590" b="2590"/>
          <a:stretch>
            <a:fillRect/>
          </a:stretch>
        </p:blipFill>
        <p:spPr>
          <a:xfrm>
            <a:off x="5029200" y="2112963"/>
            <a:ext cx="6116638" cy="4035425"/>
          </a:xfrm>
        </p:spPr>
      </p:pic>
    </p:spTree>
    <p:extLst>
      <p:ext uri="{BB962C8B-B14F-4D97-AF65-F5344CB8AC3E}">
        <p14:creationId xmlns:p14="http://schemas.microsoft.com/office/powerpoint/2010/main" val="272812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normAutofit fontScale="90000"/>
          </a:bodyPr>
          <a:lstStyle/>
          <a:p>
            <a:pPr marL="0" marR="0">
              <a:lnSpc>
                <a:spcPct val="107000"/>
              </a:lnSpc>
              <a:spcBef>
                <a:spcPts val="0"/>
              </a:spcBef>
              <a:spcAft>
                <a:spcPts val="800"/>
              </a:spcAft>
            </a:pPr>
            <a:r>
              <a:rPr lang="en-US" dirty="0">
                <a:latin typeface="Times New Roman" panose="02020603050405020304" pitchFamily="18" charset="0"/>
                <a:cs typeface="Times New Roman" panose="02020603050405020304" pitchFamily="18" charset="0"/>
              </a:rPr>
              <a:t>What makes this tool immediately useful to the PHP developer?</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79" y="1939159"/>
            <a:ext cx="6544491" cy="4209393"/>
          </a:xfrm>
        </p:spPr>
        <p:txBody>
          <a:bodyPr>
            <a:normAutofit lnSpcReduction="10000"/>
          </a:bodyPr>
          <a:lstStyle/>
          <a:p>
            <a:pPr marL="342900" indent="-342900" algn="just">
              <a:lnSpc>
                <a:spcPct val="107000"/>
              </a:lnSpc>
              <a:spcBef>
                <a:spcPts val="0"/>
              </a:spcBef>
              <a:spcAft>
                <a:spcPts val="0"/>
              </a:spcAft>
              <a:buFont typeface="Symbol" panose="05050102010706020507" pitchFamily="18" charset="2"/>
              <a:buChar char=""/>
            </a:pPr>
            <a:r>
              <a:rPr lang="en-US"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SimpleTest is </a:t>
            </a:r>
            <a:r>
              <a:rPr lang="en-US" sz="1600" b="0" i="0" dirty="0">
                <a:solidFill>
                  <a:srgbClr val="24292F"/>
                </a:solidFill>
                <a:effectLst/>
                <a:latin typeface="Times New Roman" panose="02020603050405020304" pitchFamily="18" charset="0"/>
                <a:cs typeface="Times New Roman" panose="02020603050405020304" pitchFamily="18" charset="0"/>
              </a:rPr>
              <a:t>Built in web browser (no need for selenium)</a:t>
            </a:r>
            <a:r>
              <a:rPr lang="en-US"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 This allows tests that navigate web sites, fill in forms and test pages. Being able to write these tests in PHP means that it is easy to write integrated tests.</a:t>
            </a:r>
          </a:p>
          <a:p>
            <a:pPr marL="0" indent="0" algn="just">
              <a:lnSpc>
                <a:spcPct val="107000"/>
              </a:lnSpc>
              <a:spcBef>
                <a:spcPts val="0"/>
              </a:spcBef>
              <a:spcAft>
                <a:spcPts val="0"/>
              </a:spcAft>
              <a:buNone/>
            </a:pPr>
            <a:endParaRPr lang="en-US"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Bef>
                <a:spcPts val="0"/>
              </a:spcBef>
              <a:spcAft>
                <a:spcPts val="0"/>
              </a:spcAft>
              <a:buFont typeface="Symbol" panose="05050102010706020507" pitchFamily="18" charset="2"/>
              <a:buChar char=""/>
            </a:pPr>
            <a:r>
              <a:rPr lang="en-US" sz="1800" dirty="0">
                <a:solidFill>
                  <a:srgbClr val="3A3A3A"/>
                </a:solidFill>
                <a:effectLst/>
                <a:latin typeface="Times New Roman" panose="02020603050405020304" pitchFamily="18" charset="0"/>
                <a:ea typeface="Calibri" panose="020F0502020204030204" pitchFamily="34" charset="0"/>
                <a:cs typeface="Times New Roman" panose="02020603050405020304" pitchFamily="18" charset="0"/>
              </a:rPr>
              <a:t>SimpleTest is a testing framework built around test case classes. These are written as extensions of base test case classes, each extended with methods that contain test code. Each test method of a test case class is written to invoke various assertions that the developer expects to be true such as assertEqual(). If the expectation is correct, then a successful result is dispatched to the observing test reporter, but any failure or unexpected exception triggers an alert and a description of the mismatch. These test case declarations are transformed into executable test scripts by including a SimpleTest aurorun.php file.(1)()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8</a:t>
            </a:fld>
            <a:endParaRPr lang="en-US" dirty="0"/>
          </a:p>
        </p:txBody>
      </p:sp>
      <p:pic>
        <p:nvPicPr>
          <p:cNvPr id="21" name="Picture Placeholder 20" descr="Graphical user interface, text, application&#10;&#10;Description automatically generated">
            <a:extLst>
              <a:ext uri="{FF2B5EF4-FFF2-40B4-BE49-F238E27FC236}">
                <a16:creationId xmlns:a16="http://schemas.microsoft.com/office/drawing/2014/main" id="{ACD0911E-1B8C-41E3-BA62-63BD71989F54}"/>
              </a:ext>
            </a:extLst>
          </p:cNvPr>
          <p:cNvPicPr>
            <a:picLocks noGrp="1" noChangeAspect="1"/>
          </p:cNvPicPr>
          <p:nvPr>
            <p:ph type="pic" sz="quarter" idx="13"/>
          </p:nvPr>
        </p:nvPicPr>
        <p:blipFill>
          <a:blip r:embed="rId2"/>
          <a:srcRect t="19760" b="19760"/>
          <a:stretch>
            <a:fillRect/>
          </a:stretch>
        </p:blipFill>
        <p:spPr>
          <a:xfrm>
            <a:off x="8218426" y="1965960"/>
            <a:ext cx="3035808" cy="1837944"/>
          </a:xfrm>
        </p:spPr>
      </p:pic>
      <p:pic>
        <p:nvPicPr>
          <p:cNvPr id="25" name="Picture Placeholder 24" descr="Graphical user interface, application&#10;&#10;Description automatically generated">
            <a:extLst>
              <a:ext uri="{FF2B5EF4-FFF2-40B4-BE49-F238E27FC236}">
                <a16:creationId xmlns:a16="http://schemas.microsoft.com/office/drawing/2014/main" id="{AB1E9CE9-A65C-44B4-B731-5592D04E4A86}"/>
              </a:ext>
            </a:extLst>
          </p:cNvPr>
          <p:cNvPicPr>
            <a:picLocks noGrp="1" noChangeAspect="1"/>
          </p:cNvPicPr>
          <p:nvPr>
            <p:ph type="pic" sz="quarter" idx="14"/>
          </p:nvPr>
        </p:nvPicPr>
        <p:blipFill>
          <a:blip r:embed="rId3"/>
          <a:srcRect t="6282" b="6282"/>
          <a:stretch>
            <a:fillRect/>
          </a:stretch>
        </p:blipFill>
        <p:spPr>
          <a:xfrm>
            <a:off x="8119872" y="4125810"/>
            <a:ext cx="3035808" cy="1837944"/>
          </a:xfrm>
        </p:spPr>
      </p:pic>
    </p:spTree>
    <p:extLst>
      <p:ext uri="{BB962C8B-B14F-4D97-AF65-F5344CB8AC3E}">
        <p14:creationId xmlns:p14="http://schemas.microsoft.com/office/powerpoint/2010/main" val="371404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1097280" y="286603"/>
            <a:ext cx="10058400" cy="1450757"/>
          </a:xfrm>
        </p:spPr>
        <p:txBody>
          <a:bodyPr/>
          <a:lstStyle/>
          <a:p>
            <a:pPr marL="0" marR="0">
              <a:lnSpc>
                <a:spcPct val="107000"/>
              </a:lnSpc>
              <a:spcBef>
                <a:spcPts val="0"/>
              </a:spcBef>
              <a:spcAft>
                <a:spcPts val="800"/>
              </a:spcAft>
            </a:pPr>
            <a:r>
              <a:rPr lang="en-US" sz="4300" dirty="0">
                <a:latin typeface="Times New Roman" panose="02020603050405020304" pitchFamily="18" charset="0"/>
                <a:cs typeface="Times New Roman" panose="02020603050405020304" pitchFamily="18" charset="0"/>
              </a:rPr>
              <a:t>SimpleTest: Testing Client and Server Side </a:t>
            </a:r>
          </a:p>
        </p:txBody>
      </p:sp>
      <p:sp>
        <p:nvSpPr>
          <p:cNvPr id="9" name="Slide Number Placeholder 8">
            <a:extLst>
              <a:ext uri="{FF2B5EF4-FFF2-40B4-BE49-F238E27FC236}">
                <a16:creationId xmlns:a16="http://schemas.microsoft.com/office/drawing/2014/main" id="{19006701-2C20-483A-974E-2CA25DD2306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9</a:t>
            </a:fld>
            <a:endParaRPr lang="en-US" dirty="0"/>
          </a:p>
        </p:txBody>
      </p:sp>
      <p:sp>
        <p:nvSpPr>
          <p:cNvPr id="4" name="Content Placeholder 3">
            <a:extLst>
              <a:ext uri="{FF2B5EF4-FFF2-40B4-BE49-F238E27FC236}">
                <a16:creationId xmlns:a16="http://schemas.microsoft.com/office/drawing/2014/main" id="{B1DF04DC-2EF8-4527-A2EA-3593F78D369E}"/>
              </a:ext>
            </a:extLst>
          </p:cNvPr>
          <p:cNvSpPr>
            <a:spLocks noGrp="1"/>
          </p:cNvSpPr>
          <p:nvPr>
            <p:ph idx="1"/>
          </p:nvPr>
        </p:nvSpPr>
        <p:spPr/>
        <p:txBody>
          <a:bodyPr/>
          <a:lstStyle/>
          <a:p>
            <a:pPr marL="342900" marR="0" lvl="0" indent="-342900" algn="just" rtl="0">
              <a:lnSpc>
                <a:spcPct val="107000"/>
              </a:lnSpc>
              <a:spcBef>
                <a:spcPts val="0"/>
              </a:spcBef>
              <a:spcAft>
                <a:spcPts val="0"/>
              </a:spcAft>
              <a:buFont typeface="Symbol" panose="05050102010706020507" pitchFamily="18" charset="2"/>
              <a:buChar char=""/>
            </a:pPr>
            <a:r>
              <a:rPr lang="en-US" sz="1800" b="1"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Client Side</a:t>
            </a:r>
            <a:r>
              <a:rPr lang="en-US" sz="1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 SimpleTest Allows testing code execution on the client, such as a web browser which is focusing on PHP tasks, such as logging into a site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800" b="1"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Server side</a:t>
            </a:r>
            <a:r>
              <a:rPr lang="en-US" sz="1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 Server-side behavior can be tested by writing simple unit tests to test functionality and behavior of single components.</a:t>
            </a:r>
            <a:r>
              <a:rPr lang="en-US" sz="800" dirty="0">
                <a:solidFill>
                  <a:srgbClr val="3A3A3A"/>
                </a:solidFill>
                <a:effectLst/>
                <a:latin typeface="Times New Roman" panose="02020603050405020304" pitchFamily="18" charset="0"/>
                <a:ea typeface="Calibri" panose="020F0502020204030204" pitchFamily="34" charset="0"/>
                <a:cs typeface="Arial" panose="020B0604020202020204" pitchFamily="34" charset="0"/>
              </a:rPr>
              <a:t>(7)</a:t>
            </a:r>
            <a:endParaRPr lang="en-US" sz="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1026" name="Picture 2" descr="Image result for Client and server test">
            <a:extLst>
              <a:ext uri="{FF2B5EF4-FFF2-40B4-BE49-F238E27FC236}">
                <a16:creationId xmlns:a16="http://schemas.microsoft.com/office/drawing/2014/main" id="{01E80663-C096-4041-923C-2C8A52B58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366" y="4008219"/>
            <a:ext cx="4917262" cy="199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3190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531D-03AC-47F6-A16F-C6773C191BBB}">
  <ds:schemaRefs>
    <ds:schemaRef ds:uri="http://schemas.microsoft.com/sharepoint/v3/contenttype/forms"/>
  </ds:schemaRefs>
</ds:datastoreItem>
</file>

<file path=customXml/itemProps3.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 design</Template>
  <TotalTime>1260</TotalTime>
  <Words>2332</Words>
  <Application>Microsoft Office PowerPoint</Application>
  <PresentationFormat>Widescreen</PresentationFormat>
  <Paragraphs>257</Paragraphs>
  <Slides>25</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5" baseType="lpstr">
      <vt:lpstr>-apple-system</vt:lpstr>
      <vt:lpstr>Arial</vt:lpstr>
      <vt:lpstr>Calibri</vt:lpstr>
      <vt:lpstr>Calibri Light</vt:lpstr>
      <vt:lpstr>georgia</vt:lpstr>
      <vt:lpstr>Lato</vt:lpstr>
      <vt:lpstr>Symbol</vt:lpstr>
      <vt:lpstr>Times New Roman</vt:lpstr>
      <vt:lpstr>RetrospectVTI</vt:lpstr>
      <vt:lpstr>Bitmap Image</vt:lpstr>
      <vt:lpstr>SimpleTest for PHP (Unit Testing</vt:lpstr>
      <vt:lpstr>Agenda</vt:lpstr>
      <vt:lpstr>Introduction</vt:lpstr>
      <vt:lpstr>Overview about PHP</vt:lpstr>
      <vt:lpstr>Tools Features</vt:lpstr>
      <vt:lpstr>SimpleTest Pre-requirement</vt:lpstr>
      <vt:lpstr>Steps to install</vt:lpstr>
      <vt:lpstr>What makes this tool immediately useful to the PHP developer?</vt:lpstr>
      <vt:lpstr>SimpleTest: Testing Client and Server Side </vt:lpstr>
      <vt:lpstr>Unit Test Cases</vt:lpstr>
      <vt:lpstr>UnitTestCase Class</vt:lpstr>
      <vt:lpstr>Using The tester quickly </vt:lpstr>
      <vt:lpstr>Using The tester quickly (cont.) </vt:lpstr>
      <vt:lpstr>Using The tester quickly (cont.) </vt:lpstr>
      <vt:lpstr>Convenience Methods (UnitTestCase Class)</vt:lpstr>
      <vt:lpstr>Simple Use Case (Unit Test)</vt:lpstr>
      <vt:lpstr>Mocks and Grouping Tests  </vt:lpstr>
      <vt:lpstr>User Case 1 (Mock Objects)</vt:lpstr>
      <vt:lpstr>Use Case 2 (Mock Objects)</vt:lpstr>
      <vt:lpstr>Use Case 2 (Mock Objects) (cont.)</vt:lpstr>
      <vt:lpstr>Group Test </vt:lpstr>
      <vt:lpstr>Group Test (cont.)</vt:lpstr>
      <vt:lpstr>Pros vs Cons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SimpleTest for PHP (Unit Testing</dc:title>
  <dc:creator>Mohammed Jamil AL Swairki</dc:creator>
  <cp:lastModifiedBy>Jack Huynh</cp:lastModifiedBy>
  <cp:revision>2</cp:revision>
  <dcterms:created xsi:type="dcterms:W3CDTF">2022-03-05T20:10:15Z</dcterms:created>
  <dcterms:modified xsi:type="dcterms:W3CDTF">2022-03-09T00:15:42Z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